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6257588" cy="9144000"/>
  <p:notesSz cx="6858000" cy="9144000"/>
  <p:embeddedFontLst>
    <p:embeddedFont>
      <p:font typeface="Segoe UI Semibold" panose="020B0702040204020203" pitchFamily="34" charset="0"/>
      <p:bold r:id="rId4"/>
      <p:boldItalic r:id="rId5"/>
    </p:embeddedFon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Segoe UI" panose="020B0502040204020203" pitchFamily="34" charset="0"/>
      <p:regular r:id="rId10"/>
      <p:bold r:id="rId11"/>
      <p:italic r:id="rId12"/>
      <p:boldItalic r:id="rId13"/>
    </p:embeddedFont>
    <p:embeddedFont>
      <p:font typeface="Segoe UI Semilight" panose="020B0402040204020203" pitchFamily="34" charset="0"/>
      <p:regular r:id="rId14"/>
      <p:italic r:id="rId15"/>
    </p:embeddedFont>
  </p:embeddedFontLst>
  <p:defaultTextStyle>
    <a:defPPr>
      <a:defRPr lang="de-DE"/>
    </a:defPPr>
    <a:lvl1pPr marL="0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5759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1519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7278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3037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8796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72575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49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6463"/>
    <a:srgbClr val="15589D"/>
    <a:srgbClr val="3C3C3B"/>
    <a:srgbClr val="848484"/>
    <a:srgbClr val="DD1E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 showGuides="1">
      <p:cViewPr varScale="1">
        <p:scale>
          <a:sx n="65" d="100"/>
          <a:sy n="65" d="100"/>
        </p:scale>
        <p:origin x="120" y="126"/>
      </p:cViewPr>
      <p:guideLst>
        <p:guide orient="horz" pos="2880"/>
        <p:guide pos="497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D318D-6DE0-4DFE-85F5-444234ED4330}" type="datetimeFigureOut">
              <a:rPr lang="de-CH" smtClean="0"/>
              <a:t>14.08.2014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EFCE9-B97E-48FB-935E-B2E4A92ACCC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40386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EFCE9-B97E-48FB-935E-B2E4A92ACCC4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46501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19319" y="2840568"/>
            <a:ext cx="13818950" cy="1960033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438638" y="5181600"/>
            <a:ext cx="11380312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20957048" y="488951"/>
            <a:ext cx="6503035" cy="10401300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445119" y="488951"/>
            <a:ext cx="19240969" cy="10401300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84237" y="5875867"/>
            <a:ext cx="13818950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284237" y="3875618"/>
            <a:ext cx="13818950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5759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1519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727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303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2879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455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031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06074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445119" y="2844800"/>
            <a:ext cx="12870591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4586669" y="2844800"/>
            <a:ext cx="12873414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2880" y="366184"/>
            <a:ext cx="14631829" cy="1524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12879" y="2046817"/>
            <a:ext cx="7183258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5759" indent="0">
              <a:buNone/>
              <a:defRPr sz="3200" b="1"/>
            </a:lvl2pPr>
            <a:lvl3pPr marL="1451519" indent="0">
              <a:buNone/>
              <a:defRPr sz="2900" b="1"/>
            </a:lvl3pPr>
            <a:lvl4pPr marL="2177278" indent="0">
              <a:buNone/>
              <a:defRPr sz="2500" b="1"/>
            </a:lvl4pPr>
            <a:lvl5pPr marL="2903037" indent="0">
              <a:buNone/>
              <a:defRPr sz="2500" b="1"/>
            </a:lvl5pPr>
            <a:lvl6pPr marL="3628796" indent="0">
              <a:buNone/>
              <a:defRPr sz="2500" b="1"/>
            </a:lvl6pPr>
            <a:lvl7pPr marL="4354556" indent="0">
              <a:buNone/>
              <a:defRPr sz="2500" b="1"/>
            </a:lvl7pPr>
            <a:lvl8pPr marL="5080315" indent="0">
              <a:buNone/>
              <a:defRPr sz="2500" b="1"/>
            </a:lvl8pPr>
            <a:lvl9pPr marL="5806074" indent="0">
              <a:buNone/>
              <a:defRPr sz="25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12879" y="2899833"/>
            <a:ext cx="7183258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8258630" y="2046817"/>
            <a:ext cx="718608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5759" indent="0">
              <a:buNone/>
              <a:defRPr sz="3200" b="1"/>
            </a:lvl2pPr>
            <a:lvl3pPr marL="1451519" indent="0">
              <a:buNone/>
              <a:defRPr sz="2900" b="1"/>
            </a:lvl3pPr>
            <a:lvl4pPr marL="2177278" indent="0">
              <a:buNone/>
              <a:defRPr sz="2500" b="1"/>
            </a:lvl4pPr>
            <a:lvl5pPr marL="2903037" indent="0">
              <a:buNone/>
              <a:defRPr sz="2500" b="1"/>
            </a:lvl5pPr>
            <a:lvl6pPr marL="3628796" indent="0">
              <a:buNone/>
              <a:defRPr sz="2500" b="1"/>
            </a:lvl6pPr>
            <a:lvl7pPr marL="4354556" indent="0">
              <a:buNone/>
              <a:defRPr sz="2500" b="1"/>
            </a:lvl7pPr>
            <a:lvl8pPr marL="5080315" indent="0">
              <a:buNone/>
              <a:defRPr sz="2500" b="1"/>
            </a:lvl8pPr>
            <a:lvl9pPr marL="5806074" indent="0">
              <a:buNone/>
              <a:defRPr sz="25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8258630" y="2899833"/>
            <a:ext cx="718608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2881" y="364067"/>
            <a:ext cx="5348634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56265" y="364067"/>
            <a:ext cx="908844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12881" y="1913467"/>
            <a:ext cx="5348634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5759" indent="0">
              <a:buNone/>
              <a:defRPr sz="1900"/>
            </a:lvl2pPr>
            <a:lvl3pPr marL="1451519" indent="0">
              <a:buNone/>
              <a:defRPr sz="1600"/>
            </a:lvl3pPr>
            <a:lvl4pPr marL="2177278" indent="0">
              <a:buNone/>
              <a:defRPr sz="1400"/>
            </a:lvl4pPr>
            <a:lvl5pPr marL="2903037" indent="0">
              <a:buNone/>
              <a:defRPr sz="1400"/>
            </a:lvl5pPr>
            <a:lvl6pPr marL="3628796" indent="0">
              <a:buNone/>
              <a:defRPr sz="1400"/>
            </a:lvl6pPr>
            <a:lvl7pPr marL="4354556" indent="0">
              <a:buNone/>
              <a:defRPr sz="1400"/>
            </a:lvl7pPr>
            <a:lvl8pPr marL="5080315" indent="0">
              <a:buNone/>
              <a:defRPr sz="1400"/>
            </a:lvl8pPr>
            <a:lvl9pPr marL="5806074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86601" y="6400800"/>
            <a:ext cx="975455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186601" y="817033"/>
            <a:ext cx="975455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5759" indent="0">
              <a:buNone/>
              <a:defRPr sz="4400"/>
            </a:lvl2pPr>
            <a:lvl3pPr marL="1451519" indent="0">
              <a:buNone/>
              <a:defRPr sz="3800"/>
            </a:lvl3pPr>
            <a:lvl4pPr marL="2177278" indent="0">
              <a:buNone/>
              <a:defRPr sz="3200"/>
            </a:lvl4pPr>
            <a:lvl5pPr marL="2903037" indent="0">
              <a:buNone/>
              <a:defRPr sz="3200"/>
            </a:lvl5pPr>
            <a:lvl6pPr marL="3628796" indent="0">
              <a:buNone/>
              <a:defRPr sz="3200"/>
            </a:lvl6pPr>
            <a:lvl7pPr marL="4354556" indent="0">
              <a:buNone/>
              <a:defRPr sz="3200"/>
            </a:lvl7pPr>
            <a:lvl8pPr marL="5080315" indent="0">
              <a:buNone/>
              <a:defRPr sz="3200"/>
            </a:lvl8pPr>
            <a:lvl9pPr marL="5806074" indent="0">
              <a:buNone/>
              <a:defRPr sz="32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186601" y="7156451"/>
            <a:ext cx="975455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5759" indent="0">
              <a:buNone/>
              <a:defRPr sz="1900"/>
            </a:lvl2pPr>
            <a:lvl3pPr marL="1451519" indent="0">
              <a:buNone/>
              <a:defRPr sz="1600"/>
            </a:lvl3pPr>
            <a:lvl4pPr marL="2177278" indent="0">
              <a:buNone/>
              <a:defRPr sz="1400"/>
            </a:lvl4pPr>
            <a:lvl5pPr marL="2903037" indent="0">
              <a:buNone/>
              <a:defRPr sz="1400"/>
            </a:lvl5pPr>
            <a:lvl6pPr marL="3628796" indent="0">
              <a:buNone/>
              <a:defRPr sz="1400"/>
            </a:lvl6pPr>
            <a:lvl7pPr marL="4354556" indent="0">
              <a:buNone/>
              <a:defRPr sz="1400"/>
            </a:lvl7pPr>
            <a:lvl8pPr marL="5080315" indent="0">
              <a:buNone/>
              <a:defRPr sz="1400"/>
            </a:lvl8pPr>
            <a:lvl9pPr marL="5806074" indent="0">
              <a:buNone/>
              <a:defRPr sz="14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12880" y="366184"/>
            <a:ext cx="14631829" cy="1524000"/>
          </a:xfrm>
          <a:prstGeom prst="rect">
            <a:avLst/>
          </a:prstGeom>
        </p:spPr>
        <p:txBody>
          <a:bodyPr vert="horz" lIns="145152" tIns="72576" rIns="145152" bIns="72576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12880" y="2133601"/>
            <a:ext cx="14631829" cy="6034617"/>
          </a:xfrm>
          <a:prstGeom prst="rect">
            <a:avLst/>
          </a:prstGeom>
        </p:spPr>
        <p:txBody>
          <a:bodyPr vert="horz" lIns="145152" tIns="72576" rIns="145152" bIns="72576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12880" y="8475134"/>
            <a:ext cx="3793437" cy="486833"/>
          </a:xfrm>
          <a:prstGeom prst="rect">
            <a:avLst/>
          </a:prstGeom>
        </p:spPr>
        <p:txBody>
          <a:bodyPr vert="horz" lIns="145152" tIns="72576" rIns="145152" bIns="7257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B8699-4B81-C14A-9EF5-1474188E2B30}" type="datetimeFigureOut">
              <a:rPr lang="de-DE" smtClean="0"/>
              <a:pPr/>
              <a:t>14.08.2014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5554676" y="8475134"/>
            <a:ext cx="5148236" cy="486833"/>
          </a:xfrm>
          <a:prstGeom prst="rect">
            <a:avLst/>
          </a:prstGeom>
        </p:spPr>
        <p:txBody>
          <a:bodyPr vert="horz" lIns="145152" tIns="72576" rIns="145152" bIns="7257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651272" y="8475134"/>
            <a:ext cx="3793437" cy="486833"/>
          </a:xfrm>
          <a:prstGeom prst="rect">
            <a:avLst/>
          </a:prstGeom>
        </p:spPr>
        <p:txBody>
          <a:bodyPr vert="horz" lIns="145152" tIns="72576" rIns="145152" bIns="7257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EFC13-E783-9E41-820F-2C49A80A007C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9" name="Bild 8" descr="c_Wallpaper_16_9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25"/>
            <a:ext cx="16257588" cy="91437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25759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319" indent="-544319" algn="l" defTabSz="725759" rtl="0" eaLnBrk="1" latinLnBrk="0" hangingPunct="1">
        <a:spcBef>
          <a:spcPct val="20000"/>
        </a:spcBef>
        <a:buFont typeface="Arial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79359" indent="-453600" algn="l" defTabSz="725759" rtl="0" eaLnBrk="1" latinLnBrk="0" hangingPunct="1">
        <a:spcBef>
          <a:spcPct val="20000"/>
        </a:spcBef>
        <a:buFont typeface="Arial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4398" indent="-362880" algn="l" defTabSz="725759" rtl="0" eaLnBrk="1" latinLnBrk="0" hangingPunct="1">
        <a:spcBef>
          <a:spcPct val="20000"/>
        </a:spcBef>
        <a:buFont typeface="Arial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0157" indent="-362880" algn="l" defTabSz="725759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5917" indent="-362880" algn="l" defTabSz="725759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1676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72575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72575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d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03994" y="228601"/>
            <a:ext cx="7543800" cy="1295400"/>
          </a:xfrm>
        </p:spPr>
        <p:txBody>
          <a:bodyPr anchor="t">
            <a:normAutofit/>
          </a:bodyPr>
          <a:lstStyle/>
          <a:p>
            <a:pPr algn="l"/>
            <a:r>
              <a:rPr lang="de-DE" sz="4900" dirty="0" smtClean="0">
                <a:solidFill>
                  <a:srgbClr val="DD1E1A"/>
                </a:solidFill>
                <a:latin typeface="Segoe UI Semilight"/>
                <a:cs typeface="Segoe UI Semilight"/>
              </a:rPr>
              <a:t>Unsere Literaturverwaltung</a:t>
            </a:r>
            <a:endParaRPr lang="de-DE" sz="4900" dirty="0">
              <a:solidFill>
                <a:srgbClr val="DD1E1A"/>
              </a:solidFill>
              <a:latin typeface="Segoe UI Semilight"/>
              <a:cs typeface="Segoe UI Semilight"/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7740614" y="1828800"/>
            <a:ext cx="4495800" cy="533400"/>
          </a:xfrm>
          <a:prstGeom prst="rect">
            <a:avLst/>
          </a:prstGeom>
        </p:spPr>
        <p:txBody>
          <a:bodyPr vert="horz" lIns="145152" tIns="72576" rIns="145152" bIns="72576" rtlCol="0" anchor="t">
            <a:normAutofit/>
          </a:bodyPr>
          <a:lstStyle/>
          <a:p>
            <a:pPr marL="0" marR="0" lvl="0" indent="0" algn="l" defTabSz="72575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36463"/>
                </a:solidFill>
                <a:effectLst/>
                <a:uLnTx/>
                <a:uFillTx/>
                <a:latin typeface="Segoe UI Semibold"/>
                <a:ea typeface="+mj-ea"/>
                <a:cs typeface="Segoe UI Semibold"/>
              </a:rPr>
              <a:t>Kostenlos für Sie: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8890794" y="8167205"/>
            <a:ext cx="4495800" cy="797283"/>
          </a:xfrm>
          <a:prstGeom prst="rect">
            <a:avLst/>
          </a:prstGeom>
        </p:spPr>
        <p:txBody>
          <a:bodyPr vert="horz" lIns="145152" tIns="72576" rIns="145152" bIns="72576" rtlCol="0" anchor="t">
            <a:normAutofit/>
          </a:bodyPr>
          <a:lstStyle/>
          <a:p>
            <a:pPr marL="0" marR="0" lvl="0" indent="0" algn="r" defTabSz="72575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 Semibold"/>
                <a:ea typeface="+mj-ea"/>
                <a:cs typeface="Segoe UI Semibold"/>
              </a:rPr>
              <a:t>Unsere </a:t>
            </a:r>
            <a:r>
              <a:rPr kumimoji="0" lang="de-DE" sz="2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 Semibold"/>
                <a:ea typeface="+mj-ea"/>
                <a:cs typeface="Segoe UI Semibold"/>
              </a:rPr>
              <a:t>Citavi-Schulungen</a:t>
            </a:r>
            <a:r>
              <a:rPr kumimoji="0" lang="de-DE" sz="2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 Semibold"/>
                <a:ea typeface="+mj-ea"/>
                <a:cs typeface="Segoe UI Semibold"/>
              </a:rPr>
              <a:t>:</a:t>
            </a:r>
          </a:p>
          <a:p>
            <a:pPr marL="0" marR="0" lvl="0" indent="0" algn="r" defTabSz="72575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100" dirty="0" smtClean="0">
                <a:solidFill>
                  <a:srgbClr val="636463"/>
                </a:solidFill>
                <a:latin typeface="Segoe UI Semibold"/>
                <a:ea typeface="+mj-ea"/>
                <a:cs typeface="Segoe UI Semibold"/>
              </a:rPr>
              <a:t>www.uni-irgendwo.de/citavi</a:t>
            </a:r>
            <a:endParaRPr kumimoji="0" lang="de-DE" sz="2100" b="0" i="0" u="none" strike="noStrike" kern="1200" cap="none" spc="0" normalizeH="0" baseline="0" noProof="0" dirty="0" smtClean="0">
              <a:ln>
                <a:noFill/>
              </a:ln>
              <a:solidFill>
                <a:srgbClr val="3C3C3B"/>
              </a:solidFill>
              <a:effectLst/>
              <a:uLnTx/>
              <a:uFillTx/>
              <a:latin typeface="Segoe UI Semibold"/>
              <a:ea typeface="+mj-ea"/>
              <a:cs typeface="Segoe UI Semibold"/>
            </a:endParaRP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7739942" y="3124200"/>
            <a:ext cx="7772400" cy="3810000"/>
          </a:xfrm>
          <a:prstGeom prst="rect">
            <a:avLst/>
          </a:prstGeom>
        </p:spPr>
        <p:txBody>
          <a:bodyPr vert="horz" lIns="145152" tIns="72576" rIns="145152" bIns="72576" rtlCol="0" anchor="t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Clr>
                <a:srgbClr val="DD1E1A"/>
              </a:buClr>
              <a:buFont typeface="Lucida Grande"/>
              <a:buChar char="›"/>
            </a:pPr>
            <a:r>
              <a:rPr kumimoji="0" lang="de-DE" sz="3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Literatur auswerten</a:t>
            </a:r>
          </a:p>
          <a:p>
            <a:pPr marL="0" marR="0" lvl="0" indent="0" algn="l" defTabSz="725759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rgbClr val="DD1E1A"/>
              </a:buClr>
              <a:buSzTx/>
              <a:buFont typeface="Lucida Grande"/>
              <a:buChar char="›"/>
              <a:tabLst/>
              <a:defRPr/>
            </a:pPr>
            <a:r>
              <a:rPr lang="de-DE" sz="3100" dirty="0" smtClean="0">
                <a:solidFill>
                  <a:srgbClr val="15589D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Aufgaben planen</a:t>
            </a:r>
          </a:p>
          <a:p>
            <a:pPr marL="0" marR="0" lvl="0" indent="0" algn="l" defTabSz="725759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rgbClr val="DD1E1A"/>
              </a:buClr>
              <a:buSzTx/>
              <a:buFont typeface="Lucida Grande"/>
              <a:buChar char="›"/>
              <a:tabLst/>
              <a:defRPr/>
            </a:pPr>
            <a:r>
              <a:rPr kumimoji="0" lang="de-DE" sz="3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Zitate sammeln</a:t>
            </a:r>
          </a:p>
          <a:p>
            <a:pPr marL="0" marR="0" lvl="0" indent="0" algn="l" defTabSz="725759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rgbClr val="DD1E1A"/>
              </a:buClr>
              <a:buSzTx/>
              <a:buFont typeface="Lucida Grande"/>
              <a:buChar char="›"/>
              <a:tabLst/>
              <a:defRPr/>
            </a:pPr>
            <a:r>
              <a:rPr lang="de-DE" sz="3100" dirty="0" smtClean="0">
                <a:solidFill>
                  <a:srgbClr val="15589D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Arbeiten schreiben</a:t>
            </a:r>
          </a:p>
          <a:p>
            <a:pPr marL="0" marR="0" lvl="0" indent="0" algn="l" defTabSz="725759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>
                <a:srgbClr val="DD1E1A"/>
              </a:buClr>
              <a:buSzTx/>
              <a:buFont typeface="Lucida Grande"/>
              <a:buChar char="›"/>
              <a:tabLst/>
              <a:defRPr/>
            </a:pPr>
            <a:r>
              <a:rPr kumimoji="0" lang="de-DE" sz="3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589D"/>
                </a:solidFill>
                <a:effectLst/>
                <a:uLnTx/>
                <a:uFillTx/>
                <a:latin typeface="Segoe UI" panose="020B0502040204020203" pitchFamily="34" charset="0"/>
                <a:ea typeface="+mj-ea"/>
                <a:cs typeface="Segoe UI" panose="020B0502040204020203" pitchFamily="34" charset="0"/>
              </a:rPr>
              <a:t> ... automatisch mit Literaturverzeichnis</a:t>
            </a:r>
          </a:p>
        </p:txBody>
      </p:sp>
      <p:pic>
        <p:nvPicPr>
          <p:cNvPr id="8" name="Bild 7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3482550" y="7868356"/>
            <a:ext cx="977900" cy="97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</Words>
  <Application>Microsoft Office PowerPoint</Application>
  <PresentationFormat>Benutzerdefiniert</PresentationFormat>
  <Paragraphs>10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8" baseType="lpstr">
      <vt:lpstr>Segoe UI Semibold</vt:lpstr>
      <vt:lpstr>Lucida Grande</vt:lpstr>
      <vt:lpstr>Calibri</vt:lpstr>
      <vt:lpstr>Segoe UI</vt:lpstr>
      <vt:lpstr>Segoe UI Semilight</vt:lpstr>
      <vt:lpstr>Arial</vt:lpstr>
      <vt:lpstr>Office-Design</vt:lpstr>
      <vt:lpstr>Unsere Literaturverwaltung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Unsere Literaturveraltung</dc:title>
  <dc:creator>1812 Mel</dc:creator>
  <cp:lastModifiedBy>Peter Meurer</cp:lastModifiedBy>
  <cp:revision>10</cp:revision>
  <dcterms:created xsi:type="dcterms:W3CDTF">2014-08-14T09:54:14Z</dcterms:created>
  <dcterms:modified xsi:type="dcterms:W3CDTF">2014-08-14T11:15:16Z</dcterms:modified>
</cp:coreProperties>
</file>