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2188825" cy="9144000"/>
  <p:notesSz cx="6858000" cy="9144000"/>
  <p:embeddedFontLst>
    <p:embeddedFont>
      <p:font typeface="Segoe UI Light" panose="020B0502040204020203" pitchFamily="34" charset="0"/>
      <p:regular r:id="rId4"/>
      <p:italic r:id="rId5"/>
    </p:embeddedFont>
    <p:embeddedFont>
      <p:font typeface="Segoe UI Semibold" panose="020B0702040204020203" pitchFamily="34" charset="0"/>
      <p:bold r:id="rId6"/>
      <p:boldItalic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Segoe UI" panose="020B0502040204020203" pitchFamily="34" charset="0"/>
      <p:regular r:id="rId12"/>
      <p:bold r:id="rId13"/>
      <p:italic r:id="rId14"/>
      <p:boldItalic r:id="rId15"/>
    </p:embeddedFont>
  </p:embeddedFontLst>
  <p:defaultTextStyle>
    <a:defPPr>
      <a:defRPr lang="de-DE"/>
    </a:defPPr>
    <a:lvl1pPr marL="0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36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463"/>
    <a:srgbClr val="505150"/>
    <a:srgbClr val="15589D"/>
    <a:srgbClr val="3C3C3B"/>
    <a:srgbClr val="848484"/>
    <a:srgbClr val="DD1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87088" autoAdjust="0"/>
  </p:normalViewPr>
  <p:slideViewPr>
    <p:cSldViewPr snapToObjects="1" showGuides="1">
      <p:cViewPr varScale="1">
        <p:scale>
          <a:sx n="61" d="100"/>
          <a:sy n="61" d="100"/>
        </p:scale>
        <p:origin x="1650" y="84"/>
      </p:cViewPr>
      <p:guideLst>
        <p:guide orient="horz" pos="2880"/>
        <p:guide pos="36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57B2AF-BC8D-42B3-97FF-E656BF3133DB}" type="datetimeFigureOut">
              <a:rPr lang="de-CH" smtClean="0"/>
              <a:t>14.08.2014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7C003-10E2-43C4-B3C2-49D12E500DE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590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 smtClean="0"/>
              <a:t>Foto: </a:t>
            </a:r>
            <a:r>
              <a:rPr lang="de-CH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</a:t>
            </a:r>
            <a:r>
              <a:rPr lang="de-CH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lightpoet</a:t>
            </a:r>
            <a:r>
              <a:rPr lang="de-CH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Fotolia.com</a:t>
            </a:r>
            <a:endParaRPr lang="de-CH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 smtClean="0"/>
              <a:t>Unter http://goqr.me/de/#t=url können Sie kostenlos einen QR-Code erstellen.</a:t>
            </a:r>
            <a:r>
              <a:rPr lang="de-CH" baseline="0" dirty="0" smtClean="0"/>
              <a:t> Interessenten, die den QR-Code mit ihrem Smartphone scannen, werden so direkt auf Ihre Informationsseite geführt. </a:t>
            </a:r>
            <a:endParaRPr lang="de-CH" dirty="0" smtClean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77C003-10E2-43C4-B3C2-49D12E500DE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60249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162" y="2840569"/>
            <a:ext cx="10360501" cy="196003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324" y="5181600"/>
            <a:ext cx="8532178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15712158" y="488951"/>
            <a:ext cx="4875530" cy="104013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083451" y="488951"/>
            <a:ext cx="14425560" cy="104013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2833" y="5875867"/>
            <a:ext cx="10360501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2833" y="3875619"/>
            <a:ext cx="10360501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575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151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72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303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2879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45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03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060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083451" y="2844801"/>
            <a:ext cx="964948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0936085" y="2844801"/>
            <a:ext cx="9651603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442" y="366184"/>
            <a:ext cx="10969942" cy="1524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1" y="2046817"/>
            <a:ext cx="5385514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441" y="2899833"/>
            <a:ext cx="5385514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1755" y="2046817"/>
            <a:ext cx="538763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1755" y="2899833"/>
            <a:ext cx="538763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443" y="364067"/>
            <a:ext cx="4010039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5492" y="364068"/>
            <a:ext cx="6813892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443" y="1913468"/>
            <a:ext cx="4010039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095" y="6400801"/>
            <a:ext cx="7313295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095" y="817033"/>
            <a:ext cx="7313295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5759" indent="0">
              <a:buNone/>
              <a:defRPr sz="4400"/>
            </a:lvl2pPr>
            <a:lvl3pPr marL="1451519" indent="0">
              <a:buNone/>
              <a:defRPr sz="3800"/>
            </a:lvl3pPr>
            <a:lvl4pPr marL="2177278" indent="0">
              <a:buNone/>
              <a:defRPr sz="3200"/>
            </a:lvl4pPr>
            <a:lvl5pPr marL="2903037" indent="0">
              <a:buNone/>
              <a:defRPr sz="3200"/>
            </a:lvl5pPr>
            <a:lvl6pPr marL="3628796" indent="0">
              <a:buNone/>
              <a:defRPr sz="3200"/>
            </a:lvl6pPr>
            <a:lvl7pPr marL="4354556" indent="0">
              <a:buNone/>
              <a:defRPr sz="3200"/>
            </a:lvl7pPr>
            <a:lvl8pPr marL="5080315" indent="0">
              <a:buNone/>
              <a:defRPr sz="3200"/>
            </a:lvl8pPr>
            <a:lvl9pPr marL="5806074" indent="0">
              <a:buNone/>
              <a:defRPr sz="32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095" y="7156452"/>
            <a:ext cx="7313295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09442" y="366184"/>
            <a:ext cx="10969942" cy="1524000"/>
          </a:xfrm>
          <a:prstGeom prst="rect">
            <a:avLst/>
          </a:prstGeom>
        </p:spPr>
        <p:txBody>
          <a:bodyPr vert="horz" lIns="145152" tIns="72576" rIns="145152" bIns="7257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442" y="2133602"/>
            <a:ext cx="10969942" cy="6034617"/>
          </a:xfrm>
          <a:prstGeom prst="rect">
            <a:avLst/>
          </a:prstGeom>
        </p:spPr>
        <p:txBody>
          <a:bodyPr vert="horz" lIns="145152" tIns="72576" rIns="145152" bIns="7257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442" y="8475135"/>
            <a:ext cx="2844059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4516" y="8475135"/>
            <a:ext cx="3859794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5325" y="8475135"/>
            <a:ext cx="2844059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Bild 7" descr="C_Wallpaper_3-4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190"/>
            <a:ext cx="12188825" cy="914161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25759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319" indent="-544319" algn="l" defTabSz="725759" rtl="0" eaLnBrk="1" latinLnBrk="0" hangingPunct="1">
        <a:spcBef>
          <a:spcPct val="20000"/>
        </a:spcBef>
        <a:buFont typeface="Arial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79359" indent="-453600" algn="l" defTabSz="725759" rtl="0" eaLnBrk="1" latinLnBrk="0" hangingPunct="1">
        <a:spcBef>
          <a:spcPct val="20000"/>
        </a:spcBef>
        <a:buFont typeface="Arial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4398" indent="-362880" algn="l" defTabSz="725759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0157" indent="-362880" algn="l" defTabSz="725759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917" indent="-362880" algn="l" defTabSz="725759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1676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8780" y="228601"/>
            <a:ext cx="7922671" cy="1295400"/>
          </a:xfrm>
        </p:spPr>
        <p:txBody>
          <a:bodyPr anchor="t">
            <a:normAutofit/>
          </a:bodyPr>
          <a:lstStyle/>
          <a:p>
            <a:pPr algn="l"/>
            <a:r>
              <a:rPr lang="de-DE" sz="4900" smtClean="0">
                <a:solidFill>
                  <a:srgbClr val="DD1E1A"/>
                </a:solidFill>
                <a:latin typeface="Segoe UI Light"/>
                <a:cs typeface="Segoe UI Light"/>
              </a:rPr>
              <a:t>Unsere Literaturverwaltung</a:t>
            </a:r>
            <a:endParaRPr lang="de-DE" sz="4900" dirty="0">
              <a:solidFill>
                <a:srgbClr val="DD1E1A"/>
              </a:solidFill>
              <a:latin typeface="Segoe UI Light"/>
              <a:cs typeface="Segoe UI Light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273378" y="1899354"/>
            <a:ext cx="3370643" cy="5334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l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6463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Kostenlos für Sie: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5942012" y="8188677"/>
            <a:ext cx="3865739" cy="775811"/>
          </a:xfrm>
          <a:prstGeom prst="rect">
            <a:avLst/>
          </a:prstGeom>
        </p:spPr>
        <p:txBody>
          <a:bodyPr vert="horz" lIns="145152" tIns="72576" rIns="145152" bIns="72576" rtlCol="0" anchor="t">
            <a:noAutofit/>
          </a:bodyPr>
          <a:lstStyle/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Unsere </a:t>
            </a:r>
            <a:r>
              <a:rPr kumimoji="0" lang="de-DE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Citavi-Schulungen</a:t>
            </a:r>
            <a:r>
              <a:rPr kumimoji="0" lang="de-DE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:</a:t>
            </a:r>
          </a:p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000" dirty="0" smtClean="0">
                <a:solidFill>
                  <a:srgbClr val="636463"/>
                </a:solidFill>
                <a:latin typeface="Segoe UI Semibold"/>
                <a:ea typeface="+mj-ea"/>
                <a:cs typeface="Segoe UI Semibold"/>
              </a:rPr>
              <a:t>www.uni-irgendwo.de/citavi</a:t>
            </a:r>
            <a:endParaRPr kumimoji="0" lang="de-DE" sz="2000" b="0" i="0" u="none" strike="noStrike" kern="1200" cap="none" spc="0" normalizeH="0" baseline="0" noProof="0" dirty="0" smtClean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6262999" y="3200400"/>
            <a:ext cx="5013013" cy="38100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DD1E1A"/>
              </a:buClr>
              <a:buFont typeface="Lucida Grande"/>
              <a:buChar char="›"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Literatur auswerten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Aufgaben planen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Zitate sammeln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26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Arbeiten schreiben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... automatisch mit</a:t>
            </a:r>
          </a:p>
          <a:p>
            <a:pPr marL="0" marR="0" lvl="0" indent="0" algn="l" defTabSz="725759" rtl="0" eaLnBrk="1" fontAlgn="auto" latinLnBrk="0" hangingPunct="1"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tabLst/>
              <a:defRPr/>
            </a:pPr>
            <a:r>
              <a:rPr kumimoji="0" lang="de-DE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 Literaturverzeichnis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9879692" y="7868356"/>
            <a:ext cx="939120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Benutzerdefiniert</PresentationFormat>
  <Paragraphs>13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Segoe UI Light</vt:lpstr>
      <vt:lpstr>Segoe UI Semibold</vt:lpstr>
      <vt:lpstr>Lucida Grande</vt:lpstr>
      <vt:lpstr>Calibri</vt:lpstr>
      <vt:lpstr>Segoe UI</vt:lpstr>
      <vt:lpstr>Arial</vt:lpstr>
      <vt:lpstr>Office-Design</vt:lpstr>
      <vt:lpstr>Unsere Literaturverwaltung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Literaturveraltung</dc:title>
  <dc:creator>1812 Mel</dc:creator>
  <cp:lastModifiedBy>Peter Meurer</cp:lastModifiedBy>
  <cp:revision>19</cp:revision>
  <dcterms:created xsi:type="dcterms:W3CDTF">2014-08-14T10:08:37Z</dcterms:created>
  <dcterms:modified xsi:type="dcterms:W3CDTF">2014-08-14T11:15:59Z</dcterms:modified>
</cp:coreProperties>
</file>