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85" r:id="rId1"/>
  </p:sldMasterIdLst>
  <p:notesMasterIdLst>
    <p:notesMasterId r:id="rId15"/>
  </p:notesMasterIdLst>
  <p:handoutMasterIdLst>
    <p:handoutMasterId r:id="rId16"/>
  </p:handoutMasterIdLst>
  <p:sldIdLst>
    <p:sldId id="256" r:id="rId2"/>
    <p:sldId id="346" r:id="rId3"/>
    <p:sldId id="347" r:id="rId4"/>
    <p:sldId id="357" r:id="rId5"/>
    <p:sldId id="363" r:id="rId6"/>
    <p:sldId id="349" r:id="rId7"/>
    <p:sldId id="350" r:id="rId8"/>
    <p:sldId id="348" r:id="rId9"/>
    <p:sldId id="358" r:id="rId10"/>
    <p:sldId id="359" r:id="rId11"/>
    <p:sldId id="366" r:id="rId12"/>
    <p:sldId id="361" r:id="rId13"/>
    <p:sldId id="365" r:id="rId14"/>
  </p:sldIdLst>
  <p:sldSz cx="12192000" cy="6858000"/>
  <p:notesSz cx="6858000" cy="9144000"/>
  <p:custShowLst>
    <p:custShow name="Studierende" id="0">
      <p:sldLst>
        <p:sld r:id="rId2"/>
      </p:sldLst>
    </p:custShow>
    <p:custShow name="Studierende (+ Übung)" id="1">
      <p:sldLst>
        <p:sld r:id="rId2"/>
      </p:sldLst>
    </p:custShow>
    <p:custShow name="WissenschaflterInnen" id="2">
      <p:sldLst>
        <p:sld r:id="rId2"/>
      </p:sldLst>
    </p:custShow>
    <p:custShow name="WissenschaftlerInnen (+ Übung)" id="3">
      <p:sldLst>
        <p:sld r:id="rId2"/>
      </p:sldLst>
    </p:custShow>
    <p:custShow name="MultiplikatorInnen" id="4">
      <p:sldLst>
        <p:sld r:id="rId2"/>
      </p:sldLst>
    </p:custShow>
    <p:custShow name="MultiplikatorInnen (+ Übung)" id="5">
      <p:sldLst>
        <p:sld r:id="rId2"/>
      </p:sldLst>
    </p:custShow>
  </p:custShowLst>
  <p:defaultTextStyle>
    <a:defPPr>
      <a:defRPr lang="de-DE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1253" userDrawn="1">
          <p15:clr>
            <a:srgbClr val="A4A3A4"/>
          </p15:clr>
        </p15:guide>
        <p15:guide id="2" pos="4838" userDrawn="1">
          <p15:clr>
            <a:srgbClr val="A4A3A4"/>
          </p15:clr>
        </p15:guide>
        <p15:guide id="3" pos="710" userDrawn="1">
          <p15:clr>
            <a:srgbClr val="A4A3A4"/>
          </p15:clr>
        </p15:guide>
        <p15:guide id="4" orient="horz" pos="845" userDrawn="1">
          <p15:clr>
            <a:srgbClr val="A4A3A4"/>
          </p15:clr>
        </p15:guide>
        <p15:guide id="5" pos="7242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Tim Elrick" initials="TE" lastIdx="1" clrIdx="0"/>
  <p:cmAuthor id="1" name="Antonio Tejada" initials="AT" lastIdx="1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888"/>
    <a:srgbClr val="C5D6F2"/>
    <a:srgbClr val="CED3F5"/>
    <a:srgbClr val="FFFF99"/>
    <a:srgbClr val="CCECFF"/>
    <a:srgbClr val="3B8BE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23" autoAdjust="0"/>
    <p:restoredTop sz="92899" autoAdjust="0"/>
  </p:normalViewPr>
  <p:slideViewPr>
    <p:cSldViewPr>
      <p:cViewPr varScale="1">
        <p:scale>
          <a:sx n="80" d="100"/>
          <a:sy n="80" d="100"/>
        </p:scale>
        <p:origin x="787" y="67"/>
      </p:cViewPr>
      <p:guideLst>
        <p:guide orient="horz" pos="1253"/>
        <p:guide pos="4838"/>
        <p:guide pos="710"/>
        <p:guide orient="horz" pos="845"/>
        <p:guide pos="7242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</p:sldLst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88" d="100"/>
          <a:sy n="88" d="100"/>
        </p:scale>
        <p:origin x="2568" y="108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microsoft.com/office/2015/10/relationships/revisionInfo" Target="revisionInfo.xml"/></Relationships>
</file>

<file path=ppt/_rels/viewProps.xml.rels><?xml version="1.0" encoding="UTF-8" standalone="yes"?>
<Relationships xmlns="http://schemas.openxmlformats.org/package/2006/relationships"><Relationship Id="rId1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9D8105B-BEBF-4A9E-8CD4-CBA27A5745EC}" type="doc">
      <dgm:prSet loTypeId="urn:microsoft.com/office/officeart/2005/8/layout/cycle5" loCatId="cycle" qsTypeId="urn:microsoft.com/office/officeart/2005/8/quickstyle/simple1" qsCatId="simple" csTypeId="urn:microsoft.com/office/officeart/2005/8/colors/colorful1#1" csCatId="colorful" phldr="1"/>
      <dgm:spPr/>
      <dgm:t>
        <a:bodyPr/>
        <a:lstStyle/>
        <a:p>
          <a:endParaRPr lang="de-CH"/>
        </a:p>
      </dgm:t>
    </dgm:pt>
    <dgm:pt modelId="{9977DA53-7425-4700-B5E7-A7E7B7FF7639}">
      <dgm:prSet phldrT="[Text]" custT="1">
        <dgm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de-CH" sz="1400" b="1" dirty="0"/>
            <a:t>Search &amp; Add Sources</a:t>
          </a:r>
        </a:p>
      </dgm:t>
    </dgm:pt>
    <dgm:pt modelId="{37EC95F4-C000-49EE-B900-1AE176F2C907}" type="parTrans" cxnId="{678DED37-59EE-4BA2-B844-775E729E2FAF}">
      <dgm:prSet/>
      <dgm:spPr/>
      <dgm:t>
        <a:bodyPr/>
        <a:lstStyle/>
        <a:p>
          <a:endParaRPr lang="de-CH" sz="2000" b="1"/>
        </a:p>
      </dgm:t>
    </dgm:pt>
    <dgm:pt modelId="{84A0B573-AC9B-495D-B406-B85F6A083CFD}" type="sibTrans" cxnId="{678DED37-59EE-4BA2-B844-775E729E2FAF}">
      <dgm:prSet/>
      <dgm:spPr>
        <a:ln w="38100">
          <a:solidFill>
            <a:srgbClr val="003888"/>
          </a:solidFill>
        </a:ln>
      </dgm:spPr>
      <dgm:t>
        <a:bodyPr/>
        <a:lstStyle/>
        <a:p>
          <a:endParaRPr lang="de-CH" sz="2000" b="1"/>
        </a:p>
      </dgm:t>
    </dgm:pt>
    <dgm:pt modelId="{8AE1B2CA-2F42-41F4-BE7E-C92C9B18374E}">
      <dgm:prSet phldrT="[Text]" custT="1">
        <dgm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de-CH" sz="1400" b="1" dirty="0"/>
            <a:t>Analyze</a:t>
          </a:r>
        </a:p>
      </dgm:t>
    </dgm:pt>
    <dgm:pt modelId="{155D0407-9455-4433-9D8F-891DAB2DD895}" type="parTrans" cxnId="{B2A72054-CA90-468D-8AF3-F18DA2972318}">
      <dgm:prSet/>
      <dgm:spPr/>
      <dgm:t>
        <a:bodyPr/>
        <a:lstStyle/>
        <a:p>
          <a:endParaRPr lang="de-CH" sz="2000" b="1"/>
        </a:p>
      </dgm:t>
    </dgm:pt>
    <dgm:pt modelId="{90C377EE-DD35-49FF-BF86-1DF4B03E0A57}" type="sibTrans" cxnId="{B2A72054-CA90-468D-8AF3-F18DA2972318}">
      <dgm:prSet/>
      <dgm:spPr>
        <a:ln w="38100">
          <a:solidFill>
            <a:srgbClr val="003888"/>
          </a:solidFill>
        </a:ln>
      </dgm:spPr>
      <dgm:t>
        <a:bodyPr/>
        <a:lstStyle/>
        <a:p>
          <a:endParaRPr lang="de-CH" sz="2000" b="1"/>
        </a:p>
      </dgm:t>
    </dgm:pt>
    <dgm:pt modelId="{724C278F-6CB0-4B18-8B9D-BA5BFBE860B6}">
      <dgm:prSet phldrT="[Text]" custT="1">
        <dgm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de-CH" sz="1400" b="1" dirty="0"/>
            <a:t>Write</a:t>
          </a:r>
        </a:p>
      </dgm:t>
    </dgm:pt>
    <dgm:pt modelId="{893E4E21-26BA-4C0C-9936-7E11EB4BEB16}" type="parTrans" cxnId="{C630CB3D-E5CA-432E-9E3F-82F2E8495834}">
      <dgm:prSet/>
      <dgm:spPr/>
      <dgm:t>
        <a:bodyPr/>
        <a:lstStyle/>
        <a:p>
          <a:endParaRPr lang="de-CH" sz="2000" b="1"/>
        </a:p>
      </dgm:t>
    </dgm:pt>
    <dgm:pt modelId="{8A10B752-BDF0-4E5F-8471-86F4C48D6F93}" type="sibTrans" cxnId="{C630CB3D-E5CA-432E-9E3F-82F2E8495834}">
      <dgm:prSet/>
      <dgm:spPr>
        <a:ln w="76200">
          <a:noFill/>
        </a:ln>
      </dgm:spPr>
      <dgm:t>
        <a:bodyPr/>
        <a:lstStyle/>
        <a:p>
          <a:endParaRPr lang="de-CH" sz="2000" b="1"/>
        </a:p>
      </dgm:t>
    </dgm:pt>
    <dgm:pt modelId="{E283BAB0-7A14-445B-9373-45C89CC93D41}">
      <dgm:prSet phldrT="[Text]" custT="1">
        <dgm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de-CH" sz="1400" b="1" dirty="0"/>
            <a:t>Plan</a:t>
          </a:r>
        </a:p>
      </dgm:t>
    </dgm:pt>
    <dgm:pt modelId="{B7A756ED-F64C-4285-A1E2-D13ADA4BB2A0}" type="parTrans" cxnId="{873C62D0-5746-4838-B8CD-8527C5248500}">
      <dgm:prSet/>
      <dgm:spPr/>
      <dgm:t>
        <a:bodyPr/>
        <a:lstStyle/>
        <a:p>
          <a:endParaRPr lang="de-CH"/>
        </a:p>
      </dgm:t>
    </dgm:pt>
    <dgm:pt modelId="{52DB2452-4483-48EF-81ED-B49DE73B549F}" type="sibTrans" cxnId="{873C62D0-5746-4838-B8CD-8527C5248500}">
      <dgm:prSet/>
      <dgm:spPr>
        <a:ln w="38100">
          <a:solidFill>
            <a:schemeClr val="tx2"/>
          </a:solidFill>
        </a:ln>
      </dgm:spPr>
      <dgm:t>
        <a:bodyPr/>
        <a:lstStyle/>
        <a:p>
          <a:endParaRPr lang="de-CH"/>
        </a:p>
      </dgm:t>
    </dgm:pt>
    <dgm:pt modelId="{1ED119B4-0695-4A04-BAA7-EF0300AC3762}">
      <dgm:prSet phldrT="[Text]" custT="1">
        <dgm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de-CH" sz="1400" b="1" dirty="0"/>
            <a:t>Connect</a:t>
          </a:r>
        </a:p>
      </dgm:t>
    </dgm:pt>
    <dgm:pt modelId="{1BCE3FBD-38C2-416E-99ED-EF023A8374E9}" type="parTrans" cxnId="{64268203-E9FC-49C3-ABA2-2767B98F2FB7}">
      <dgm:prSet/>
      <dgm:spPr/>
      <dgm:t>
        <a:bodyPr/>
        <a:lstStyle/>
        <a:p>
          <a:endParaRPr lang="de-CH"/>
        </a:p>
      </dgm:t>
    </dgm:pt>
    <dgm:pt modelId="{08889BBB-79DB-4EB8-BFAD-0B684C22CE47}" type="sibTrans" cxnId="{64268203-E9FC-49C3-ABA2-2767B98F2FB7}">
      <dgm:prSet/>
      <dgm:spPr>
        <a:ln w="38100">
          <a:solidFill>
            <a:schemeClr val="tx2"/>
          </a:solidFill>
        </a:ln>
      </dgm:spPr>
      <dgm:t>
        <a:bodyPr/>
        <a:lstStyle/>
        <a:p>
          <a:endParaRPr lang="de-CH"/>
        </a:p>
      </dgm:t>
    </dgm:pt>
    <dgm:pt modelId="{F77FE98A-D28A-4405-81B8-7206BDF1FEED}" type="pres">
      <dgm:prSet presAssocID="{99D8105B-BEBF-4A9E-8CD4-CBA27A5745EC}" presName="cycle" presStyleCnt="0">
        <dgm:presLayoutVars>
          <dgm:dir/>
          <dgm:resizeHandles val="exact"/>
        </dgm:presLayoutVars>
      </dgm:prSet>
      <dgm:spPr/>
    </dgm:pt>
    <dgm:pt modelId="{4FAC5C3B-3848-4193-BEB2-C38EE2A836A0}" type="pres">
      <dgm:prSet presAssocID="{9977DA53-7425-4700-B5E7-A7E7B7FF7639}" presName="node" presStyleLbl="node1" presStyleIdx="0" presStyleCnt="5" custRadScaleRad="101469" custRadScaleInc="1121">
        <dgm:presLayoutVars>
          <dgm:bulletEnabled val="1"/>
        </dgm:presLayoutVars>
      </dgm:prSet>
      <dgm:spPr/>
    </dgm:pt>
    <dgm:pt modelId="{5A94A3D4-E514-4A75-A70F-4AAED51B9651}" type="pres">
      <dgm:prSet presAssocID="{9977DA53-7425-4700-B5E7-A7E7B7FF7639}" presName="spNode" presStyleCnt="0"/>
      <dgm:spPr/>
    </dgm:pt>
    <dgm:pt modelId="{5335B6A0-9022-4A51-A5D0-49074B79FAC8}" type="pres">
      <dgm:prSet presAssocID="{84A0B573-AC9B-495D-B406-B85F6A083CFD}" presName="sibTrans" presStyleLbl="sibTrans1D1" presStyleIdx="0" presStyleCnt="5"/>
      <dgm:spPr/>
    </dgm:pt>
    <dgm:pt modelId="{50A90632-B5F4-4360-823C-D53ACA5035E8}" type="pres">
      <dgm:prSet presAssocID="{E283BAB0-7A14-445B-9373-45C89CC93D41}" presName="node" presStyleLbl="node1" presStyleIdx="1" presStyleCnt="5" custRadScaleRad="101469" custRadScaleInc="1121">
        <dgm:presLayoutVars>
          <dgm:bulletEnabled val="1"/>
        </dgm:presLayoutVars>
      </dgm:prSet>
      <dgm:spPr/>
    </dgm:pt>
    <dgm:pt modelId="{FC8C6D57-E87B-44BB-BF4E-D24A7214C9DC}" type="pres">
      <dgm:prSet presAssocID="{E283BAB0-7A14-445B-9373-45C89CC93D41}" presName="spNode" presStyleCnt="0"/>
      <dgm:spPr/>
    </dgm:pt>
    <dgm:pt modelId="{103BB5E2-0AAE-4CF7-931F-51A7C9227D9A}" type="pres">
      <dgm:prSet presAssocID="{52DB2452-4483-48EF-81ED-B49DE73B549F}" presName="sibTrans" presStyleLbl="sibTrans1D1" presStyleIdx="1" presStyleCnt="5"/>
      <dgm:spPr/>
    </dgm:pt>
    <dgm:pt modelId="{66A3516F-4A55-4B7F-A9E1-7656DA7DB4E2}" type="pres">
      <dgm:prSet presAssocID="{8AE1B2CA-2F42-41F4-BE7E-C92C9B18374E}" presName="node" presStyleLbl="node1" presStyleIdx="2" presStyleCnt="5" custRadScaleRad="99100" custRadScaleInc="-3006">
        <dgm:presLayoutVars>
          <dgm:bulletEnabled val="1"/>
        </dgm:presLayoutVars>
      </dgm:prSet>
      <dgm:spPr/>
    </dgm:pt>
    <dgm:pt modelId="{96660A7B-D279-4B13-8AF6-1088AC5AF2EC}" type="pres">
      <dgm:prSet presAssocID="{8AE1B2CA-2F42-41F4-BE7E-C92C9B18374E}" presName="spNode" presStyleCnt="0"/>
      <dgm:spPr/>
    </dgm:pt>
    <dgm:pt modelId="{DFBF7E74-54B9-4B0D-9BAD-50FD68F2B5F0}" type="pres">
      <dgm:prSet presAssocID="{90C377EE-DD35-49FF-BF86-1DF4B03E0A57}" presName="sibTrans" presStyleLbl="sibTrans1D1" presStyleIdx="2" presStyleCnt="5"/>
      <dgm:spPr/>
    </dgm:pt>
    <dgm:pt modelId="{248F9C0D-9BA7-4555-98C6-15F7DE3254F0}" type="pres">
      <dgm:prSet presAssocID="{1ED119B4-0695-4A04-BAA7-EF0300AC3762}" presName="node" presStyleLbl="node1" presStyleIdx="3" presStyleCnt="5" custRadScaleRad="101469" custRadScaleInc="1121">
        <dgm:presLayoutVars>
          <dgm:bulletEnabled val="1"/>
        </dgm:presLayoutVars>
      </dgm:prSet>
      <dgm:spPr/>
    </dgm:pt>
    <dgm:pt modelId="{7A12C7E4-C403-4BA8-9378-186D2E723685}" type="pres">
      <dgm:prSet presAssocID="{1ED119B4-0695-4A04-BAA7-EF0300AC3762}" presName="spNode" presStyleCnt="0"/>
      <dgm:spPr/>
    </dgm:pt>
    <dgm:pt modelId="{8B6E3896-FA30-4E4B-80F7-4C3B8BBF01FE}" type="pres">
      <dgm:prSet presAssocID="{08889BBB-79DB-4EB8-BFAD-0B684C22CE47}" presName="sibTrans" presStyleLbl="sibTrans1D1" presStyleIdx="3" presStyleCnt="5"/>
      <dgm:spPr/>
    </dgm:pt>
    <dgm:pt modelId="{DB04E656-6F4D-46BF-8AC8-FFCEEA4A7BBB}" type="pres">
      <dgm:prSet presAssocID="{724C278F-6CB0-4B18-8B9D-BA5BFBE860B6}" presName="node" presStyleLbl="node1" presStyleIdx="4" presStyleCnt="5" custRadScaleRad="98534" custRadScaleInc="1154">
        <dgm:presLayoutVars>
          <dgm:bulletEnabled val="1"/>
        </dgm:presLayoutVars>
      </dgm:prSet>
      <dgm:spPr/>
    </dgm:pt>
    <dgm:pt modelId="{A6E83233-03F7-42B1-91D8-8FB34E02CDDD}" type="pres">
      <dgm:prSet presAssocID="{724C278F-6CB0-4B18-8B9D-BA5BFBE860B6}" presName="spNode" presStyleCnt="0"/>
      <dgm:spPr/>
    </dgm:pt>
    <dgm:pt modelId="{155FFD78-EF79-4365-AE8B-D135E2A2EED7}" type="pres">
      <dgm:prSet presAssocID="{8A10B752-BDF0-4E5F-8471-86F4C48D6F93}" presName="sibTrans" presStyleLbl="sibTrans1D1" presStyleIdx="4" presStyleCnt="5"/>
      <dgm:spPr/>
    </dgm:pt>
  </dgm:ptLst>
  <dgm:cxnLst>
    <dgm:cxn modelId="{64268203-E9FC-49C3-ABA2-2767B98F2FB7}" srcId="{99D8105B-BEBF-4A9E-8CD4-CBA27A5745EC}" destId="{1ED119B4-0695-4A04-BAA7-EF0300AC3762}" srcOrd="3" destOrd="0" parTransId="{1BCE3FBD-38C2-416E-99ED-EF023A8374E9}" sibTransId="{08889BBB-79DB-4EB8-BFAD-0B684C22CE47}"/>
    <dgm:cxn modelId="{678DED37-59EE-4BA2-B844-775E729E2FAF}" srcId="{99D8105B-BEBF-4A9E-8CD4-CBA27A5745EC}" destId="{9977DA53-7425-4700-B5E7-A7E7B7FF7639}" srcOrd="0" destOrd="0" parTransId="{37EC95F4-C000-49EE-B900-1AE176F2C907}" sibTransId="{84A0B573-AC9B-495D-B406-B85F6A083CFD}"/>
    <dgm:cxn modelId="{C630CB3D-E5CA-432E-9E3F-82F2E8495834}" srcId="{99D8105B-BEBF-4A9E-8CD4-CBA27A5745EC}" destId="{724C278F-6CB0-4B18-8B9D-BA5BFBE860B6}" srcOrd="4" destOrd="0" parTransId="{893E4E21-26BA-4C0C-9936-7E11EB4BEB16}" sibTransId="{8A10B752-BDF0-4E5F-8471-86F4C48D6F93}"/>
    <dgm:cxn modelId="{5CD97B3E-280F-4BCE-8412-2C85EE440732}" type="presOf" srcId="{724C278F-6CB0-4B18-8B9D-BA5BFBE860B6}" destId="{DB04E656-6F4D-46BF-8AC8-FFCEEA4A7BBB}" srcOrd="0" destOrd="0" presId="urn:microsoft.com/office/officeart/2005/8/layout/cycle5"/>
    <dgm:cxn modelId="{4262C064-3B30-42F5-B719-FF9DB8DBD8A3}" type="presOf" srcId="{99D8105B-BEBF-4A9E-8CD4-CBA27A5745EC}" destId="{F77FE98A-D28A-4405-81B8-7206BDF1FEED}" srcOrd="0" destOrd="0" presId="urn:microsoft.com/office/officeart/2005/8/layout/cycle5"/>
    <dgm:cxn modelId="{AA4E784A-C2E8-4AD5-9E1A-A1EB1946940E}" type="presOf" srcId="{52DB2452-4483-48EF-81ED-B49DE73B549F}" destId="{103BB5E2-0AAE-4CF7-931F-51A7C9227D9A}" srcOrd="0" destOrd="0" presId="urn:microsoft.com/office/officeart/2005/8/layout/cycle5"/>
    <dgm:cxn modelId="{F0DC7D4F-B202-4E84-AA38-87C04129A72B}" type="presOf" srcId="{8A10B752-BDF0-4E5F-8471-86F4C48D6F93}" destId="{155FFD78-EF79-4365-AE8B-D135E2A2EED7}" srcOrd="0" destOrd="0" presId="urn:microsoft.com/office/officeart/2005/8/layout/cycle5"/>
    <dgm:cxn modelId="{7BD4E470-F7BB-485E-9936-CDC79E57EFE3}" type="presOf" srcId="{9977DA53-7425-4700-B5E7-A7E7B7FF7639}" destId="{4FAC5C3B-3848-4193-BEB2-C38EE2A836A0}" srcOrd="0" destOrd="0" presId="urn:microsoft.com/office/officeart/2005/8/layout/cycle5"/>
    <dgm:cxn modelId="{B2A72054-CA90-468D-8AF3-F18DA2972318}" srcId="{99D8105B-BEBF-4A9E-8CD4-CBA27A5745EC}" destId="{8AE1B2CA-2F42-41F4-BE7E-C92C9B18374E}" srcOrd="2" destOrd="0" parTransId="{155D0407-9455-4433-9D8F-891DAB2DD895}" sibTransId="{90C377EE-DD35-49FF-BF86-1DF4B03E0A57}"/>
    <dgm:cxn modelId="{9E988393-437F-4892-85A9-0FC78F02190D}" type="presOf" srcId="{08889BBB-79DB-4EB8-BFAD-0B684C22CE47}" destId="{8B6E3896-FA30-4E4B-80F7-4C3B8BBF01FE}" srcOrd="0" destOrd="0" presId="urn:microsoft.com/office/officeart/2005/8/layout/cycle5"/>
    <dgm:cxn modelId="{8EA2D0A9-ACF7-427B-BFBB-DD177977AC60}" type="presOf" srcId="{1ED119B4-0695-4A04-BAA7-EF0300AC3762}" destId="{248F9C0D-9BA7-4555-98C6-15F7DE3254F0}" srcOrd="0" destOrd="0" presId="urn:microsoft.com/office/officeart/2005/8/layout/cycle5"/>
    <dgm:cxn modelId="{1EC882B0-1317-4E2E-BADD-A0BF1176A5DA}" type="presOf" srcId="{84A0B573-AC9B-495D-B406-B85F6A083CFD}" destId="{5335B6A0-9022-4A51-A5D0-49074B79FAC8}" srcOrd="0" destOrd="0" presId="urn:microsoft.com/office/officeart/2005/8/layout/cycle5"/>
    <dgm:cxn modelId="{950939C6-C098-40FA-9C7E-987416416E86}" type="presOf" srcId="{8AE1B2CA-2F42-41F4-BE7E-C92C9B18374E}" destId="{66A3516F-4A55-4B7F-A9E1-7656DA7DB4E2}" srcOrd="0" destOrd="0" presId="urn:microsoft.com/office/officeart/2005/8/layout/cycle5"/>
    <dgm:cxn modelId="{AFB698CB-A21F-4D85-A749-71A3A58AABA4}" type="presOf" srcId="{90C377EE-DD35-49FF-BF86-1DF4B03E0A57}" destId="{DFBF7E74-54B9-4B0D-9BAD-50FD68F2B5F0}" srcOrd="0" destOrd="0" presId="urn:microsoft.com/office/officeart/2005/8/layout/cycle5"/>
    <dgm:cxn modelId="{873C62D0-5746-4838-B8CD-8527C5248500}" srcId="{99D8105B-BEBF-4A9E-8CD4-CBA27A5745EC}" destId="{E283BAB0-7A14-445B-9373-45C89CC93D41}" srcOrd="1" destOrd="0" parTransId="{B7A756ED-F64C-4285-A1E2-D13ADA4BB2A0}" sibTransId="{52DB2452-4483-48EF-81ED-B49DE73B549F}"/>
    <dgm:cxn modelId="{C41659DA-162E-4EA9-992D-DCF0740A62A1}" type="presOf" srcId="{E283BAB0-7A14-445B-9373-45C89CC93D41}" destId="{50A90632-B5F4-4360-823C-D53ACA5035E8}" srcOrd="0" destOrd="0" presId="urn:microsoft.com/office/officeart/2005/8/layout/cycle5"/>
    <dgm:cxn modelId="{DF9BD28A-F312-4A3D-A79C-8CE90AC8D126}" type="presParOf" srcId="{F77FE98A-D28A-4405-81B8-7206BDF1FEED}" destId="{4FAC5C3B-3848-4193-BEB2-C38EE2A836A0}" srcOrd="0" destOrd="0" presId="urn:microsoft.com/office/officeart/2005/8/layout/cycle5"/>
    <dgm:cxn modelId="{9B01E2A1-AF6C-4DF0-A043-2B4424F52041}" type="presParOf" srcId="{F77FE98A-D28A-4405-81B8-7206BDF1FEED}" destId="{5A94A3D4-E514-4A75-A70F-4AAED51B9651}" srcOrd="1" destOrd="0" presId="urn:microsoft.com/office/officeart/2005/8/layout/cycle5"/>
    <dgm:cxn modelId="{7D37FD2C-B19B-4EB7-AE36-89914DBB2F7C}" type="presParOf" srcId="{F77FE98A-D28A-4405-81B8-7206BDF1FEED}" destId="{5335B6A0-9022-4A51-A5D0-49074B79FAC8}" srcOrd="2" destOrd="0" presId="urn:microsoft.com/office/officeart/2005/8/layout/cycle5"/>
    <dgm:cxn modelId="{D34E2C72-4291-4486-B16A-1216700228BD}" type="presParOf" srcId="{F77FE98A-D28A-4405-81B8-7206BDF1FEED}" destId="{50A90632-B5F4-4360-823C-D53ACA5035E8}" srcOrd="3" destOrd="0" presId="urn:microsoft.com/office/officeart/2005/8/layout/cycle5"/>
    <dgm:cxn modelId="{45F49399-0DBC-4437-BF43-038A530526A7}" type="presParOf" srcId="{F77FE98A-D28A-4405-81B8-7206BDF1FEED}" destId="{FC8C6D57-E87B-44BB-BF4E-D24A7214C9DC}" srcOrd="4" destOrd="0" presId="urn:microsoft.com/office/officeart/2005/8/layout/cycle5"/>
    <dgm:cxn modelId="{55169569-251D-43B3-91DF-7FF0C6D5D14A}" type="presParOf" srcId="{F77FE98A-D28A-4405-81B8-7206BDF1FEED}" destId="{103BB5E2-0AAE-4CF7-931F-51A7C9227D9A}" srcOrd="5" destOrd="0" presId="urn:microsoft.com/office/officeart/2005/8/layout/cycle5"/>
    <dgm:cxn modelId="{CB0CC987-7482-4306-A1BD-0CFBB220C374}" type="presParOf" srcId="{F77FE98A-D28A-4405-81B8-7206BDF1FEED}" destId="{66A3516F-4A55-4B7F-A9E1-7656DA7DB4E2}" srcOrd="6" destOrd="0" presId="urn:microsoft.com/office/officeart/2005/8/layout/cycle5"/>
    <dgm:cxn modelId="{6C434566-5770-4A86-9178-7520F34E7126}" type="presParOf" srcId="{F77FE98A-D28A-4405-81B8-7206BDF1FEED}" destId="{96660A7B-D279-4B13-8AF6-1088AC5AF2EC}" srcOrd="7" destOrd="0" presId="urn:microsoft.com/office/officeart/2005/8/layout/cycle5"/>
    <dgm:cxn modelId="{375871A8-13A2-483F-A416-A7B0E9BD0339}" type="presParOf" srcId="{F77FE98A-D28A-4405-81B8-7206BDF1FEED}" destId="{DFBF7E74-54B9-4B0D-9BAD-50FD68F2B5F0}" srcOrd="8" destOrd="0" presId="urn:microsoft.com/office/officeart/2005/8/layout/cycle5"/>
    <dgm:cxn modelId="{B62396A4-159C-4BFA-AB2A-88614D0DC802}" type="presParOf" srcId="{F77FE98A-D28A-4405-81B8-7206BDF1FEED}" destId="{248F9C0D-9BA7-4555-98C6-15F7DE3254F0}" srcOrd="9" destOrd="0" presId="urn:microsoft.com/office/officeart/2005/8/layout/cycle5"/>
    <dgm:cxn modelId="{B5215CF3-B3C1-47E2-8A59-FC5E8F5B5664}" type="presParOf" srcId="{F77FE98A-D28A-4405-81B8-7206BDF1FEED}" destId="{7A12C7E4-C403-4BA8-9378-186D2E723685}" srcOrd="10" destOrd="0" presId="urn:microsoft.com/office/officeart/2005/8/layout/cycle5"/>
    <dgm:cxn modelId="{ED5CB934-F16A-45CF-8745-AE767505411C}" type="presParOf" srcId="{F77FE98A-D28A-4405-81B8-7206BDF1FEED}" destId="{8B6E3896-FA30-4E4B-80F7-4C3B8BBF01FE}" srcOrd="11" destOrd="0" presId="urn:microsoft.com/office/officeart/2005/8/layout/cycle5"/>
    <dgm:cxn modelId="{744B99DE-13ED-4B45-851F-CB692EE1807B}" type="presParOf" srcId="{F77FE98A-D28A-4405-81B8-7206BDF1FEED}" destId="{DB04E656-6F4D-46BF-8AC8-FFCEEA4A7BBB}" srcOrd="12" destOrd="0" presId="urn:microsoft.com/office/officeart/2005/8/layout/cycle5"/>
    <dgm:cxn modelId="{20663056-0866-4CBF-95B4-1B4C5B68E316}" type="presParOf" srcId="{F77FE98A-D28A-4405-81B8-7206BDF1FEED}" destId="{A6E83233-03F7-42B1-91D8-8FB34E02CDDD}" srcOrd="13" destOrd="0" presId="urn:microsoft.com/office/officeart/2005/8/layout/cycle5"/>
    <dgm:cxn modelId="{0D2A6022-A909-4F5A-83D5-F765F0B7AC23}" type="presParOf" srcId="{F77FE98A-D28A-4405-81B8-7206BDF1FEED}" destId="{155FFD78-EF79-4365-AE8B-D135E2A2EED7}" srcOrd="14" destOrd="0" presId="urn:microsoft.com/office/officeart/2005/8/layout/cycle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FAC5C3B-3848-4193-BEB2-C38EE2A836A0}">
      <dsp:nvSpPr>
        <dsp:cNvPr id="0" name=""/>
        <dsp:cNvSpPr/>
      </dsp:nvSpPr>
      <dsp:spPr>
        <a:xfrm>
          <a:off x="2098972" y="0"/>
          <a:ext cx="1144814" cy="744129"/>
        </a:xfrm>
        <a:prstGeom prst="roundRect">
          <a:avLst/>
        </a:prstGeom>
        <a:gradFill rotWithShape="1">
          <a:gsLst>
            <a:gs pos="0">
              <a:schemeClr val="accent1">
                <a:shade val="51000"/>
                <a:satMod val="130000"/>
              </a:schemeClr>
            </a:gs>
            <a:gs pos="80000">
              <a:schemeClr val="accent1">
                <a:shade val="93000"/>
                <a:satMod val="130000"/>
              </a:schemeClr>
            </a:gs>
            <a:gs pos="100000">
              <a:schemeClr val="accent1"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1">
              <a:shade val="95000"/>
              <a:satMod val="10500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CH" sz="1400" b="1" kern="1200" dirty="0"/>
            <a:t>Search &amp; Add Sources</a:t>
          </a:r>
        </a:p>
      </dsp:txBody>
      <dsp:txXfrm>
        <a:off x="2135297" y="36325"/>
        <a:ext cx="1072164" cy="671479"/>
      </dsp:txXfrm>
    </dsp:sp>
    <dsp:sp modelId="{5335B6A0-9022-4A51-A5D0-49074B79FAC8}">
      <dsp:nvSpPr>
        <dsp:cNvPr id="0" name=""/>
        <dsp:cNvSpPr/>
      </dsp:nvSpPr>
      <dsp:spPr>
        <a:xfrm>
          <a:off x="1213403" y="386634"/>
          <a:ext cx="2973512" cy="2973512"/>
        </a:xfrm>
        <a:custGeom>
          <a:avLst/>
          <a:gdLst/>
          <a:ahLst/>
          <a:cxnLst/>
          <a:rect l="0" t="0" r="0" b="0"/>
          <a:pathLst>
            <a:path>
              <a:moveTo>
                <a:pt x="2187657" y="175580"/>
              </a:moveTo>
              <a:arcTo wR="1486756" hR="1486756" stAng="17887628" swAng="1231874"/>
            </a:path>
          </a:pathLst>
        </a:custGeom>
        <a:noFill/>
        <a:ln w="38100" cap="flat" cmpd="sng" algn="ctr">
          <a:solidFill>
            <a:srgbClr val="003888"/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0A90632-B5F4-4360-823C-D53ACA5035E8}">
      <dsp:nvSpPr>
        <dsp:cNvPr id="0" name=""/>
        <dsp:cNvSpPr/>
      </dsp:nvSpPr>
      <dsp:spPr>
        <a:xfrm>
          <a:off x="3528822" y="1027824"/>
          <a:ext cx="1144814" cy="744129"/>
        </a:xfrm>
        <a:prstGeom prst="roundRect">
          <a:avLst/>
        </a:prstGeom>
        <a:gradFill rotWithShape="1">
          <a:gsLst>
            <a:gs pos="0">
              <a:schemeClr val="accent1">
                <a:shade val="51000"/>
                <a:satMod val="130000"/>
              </a:schemeClr>
            </a:gs>
            <a:gs pos="80000">
              <a:schemeClr val="accent1">
                <a:shade val="93000"/>
                <a:satMod val="130000"/>
              </a:schemeClr>
            </a:gs>
            <a:gs pos="100000">
              <a:schemeClr val="accent1"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1">
              <a:shade val="95000"/>
              <a:satMod val="10500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CH" sz="1400" b="1" kern="1200" dirty="0"/>
            <a:t>Plan</a:t>
          </a:r>
        </a:p>
      </dsp:txBody>
      <dsp:txXfrm>
        <a:off x="3565147" y="1064149"/>
        <a:ext cx="1072164" cy="671479"/>
      </dsp:txXfrm>
    </dsp:sp>
    <dsp:sp modelId="{103BB5E2-0AAE-4CF7-931F-51A7C9227D9A}">
      <dsp:nvSpPr>
        <dsp:cNvPr id="0" name=""/>
        <dsp:cNvSpPr/>
      </dsp:nvSpPr>
      <dsp:spPr>
        <a:xfrm>
          <a:off x="1197255" y="320022"/>
          <a:ext cx="2973512" cy="2973512"/>
        </a:xfrm>
        <a:custGeom>
          <a:avLst/>
          <a:gdLst/>
          <a:ahLst/>
          <a:cxnLst/>
          <a:rect l="0" t="0" r="0" b="0"/>
          <a:pathLst>
            <a:path>
              <a:moveTo>
                <a:pt x="2965682" y="1639144"/>
              </a:moveTo>
              <a:arcTo wR="1486756" hR="1486756" stAng="21952978" swAng="1338142"/>
            </a:path>
          </a:pathLst>
        </a:custGeom>
        <a:noFill/>
        <a:ln w="38100" cap="flat" cmpd="sng" algn="ctr">
          <a:solidFill>
            <a:schemeClr val="tx2"/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6A3516F-4A55-4B7F-A9E1-7656DA7DB4E2}">
      <dsp:nvSpPr>
        <dsp:cNvPr id="0" name=""/>
        <dsp:cNvSpPr/>
      </dsp:nvSpPr>
      <dsp:spPr>
        <a:xfrm>
          <a:off x="2972856" y="2668251"/>
          <a:ext cx="1144814" cy="744129"/>
        </a:xfrm>
        <a:prstGeom prst="roundRect">
          <a:avLst/>
        </a:prstGeom>
        <a:gradFill rotWithShape="1">
          <a:gsLst>
            <a:gs pos="0">
              <a:schemeClr val="accent1">
                <a:shade val="51000"/>
                <a:satMod val="130000"/>
              </a:schemeClr>
            </a:gs>
            <a:gs pos="80000">
              <a:schemeClr val="accent1">
                <a:shade val="93000"/>
                <a:satMod val="130000"/>
              </a:schemeClr>
            </a:gs>
            <a:gs pos="100000">
              <a:schemeClr val="accent1"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1">
              <a:shade val="95000"/>
              <a:satMod val="10500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CH" sz="1400" b="1" kern="1200" dirty="0"/>
            <a:t>Analyze</a:t>
          </a:r>
        </a:p>
      </dsp:txBody>
      <dsp:txXfrm>
        <a:off x="3009181" y="2704576"/>
        <a:ext cx="1072164" cy="671479"/>
      </dsp:txXfrm>
    </dsp:sp>
    <dsp:sp modelId="{DFBF7E74-54B9-4B0D-9BAD-50FD68F2B5F0}">
      <dsp:nvSpPr>
        <dsp:cNvPr id="0" name=""/>
        <dsp:cNvSpPr/>
      </dsp:nvSpPr>
      <dsp:spPr>
        <a:xfrm>
          <a:off x="1094344" y="379060"/>
          <a:ext cx="2973512" cy="2973512"/>
        </a:xfrm>
        <a:custGeom>
          <a:avLst/>
          <a:gdLst/>
          <a:ahLst/>
          <a:cxnLst/>
          <a:rect l="0" t="0" r="0" b="0"/>
          <a:pathLst>
            <a:path>
              <a:moveTo>
                <a:pt x="1755802" y="2948966"/>
              </a:moveTo>
              <a:arcTo wR="1486756" hR="1486756" stAng="4774453" swAng="884434"/>
            </a:path>
          </a:pathLst>
        </a:custGeom>
        <a:noFill/>
        <a:ln w="38100" cap="flat" cmpd="sng" algn="ctr">
          <a:solidFill>
            <a:srgbClr val="003888"/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48F9C0D-9BA7-4555-98C6-15F7DE3254F0}">
      <dsp:nvSpPr>
        <dsp:cNvPr id="0" name=""/>
        <dsp:cNvSpPr/>
      </dsp:nvSpPr>
      <dsp:spPr>
        <a:xfrm>
          <a:off x="1199436" y="2703567"/>
          <a:ext cx="1144814" cy="744129"/>
        </a:xfrm>
        <a:prstGeom prst="roundRect">
          <a:avLst/>
        </a:prstGeom>
        <a:gradFill rotWithShape="1">
          <a:gsLst>
            <a:gs pos="0">
              <a:schemeClr val="accent1">
                <a:shade val="51000"/>
                <a:satMod val="130000"/>
              </a:schemeClr>
            </a:gs>
            <a:gs pos="80000">
              <a:schemeClr val="accent1">
                <a:shade val="93000"/>
                <a:satMod val="130000"/>
              </a:schemeClr>
            </a:gs>
            <a:gs pos="100000">
              <a:schemeClr val="accent1"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1">
              <a:shade val="95000"/>
              <a:satMod val="10500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CH" sz="1400" b="1" kern="1200" dirty="0"/>
            <a:t>Connect</a:t>
          </a:r>
        </a:p>
      </dsp:txBody>
      <dsp:txXfrm>
        <a:off x="1235761" y="2739892"/>
        <a:ext cx="1072164" cy="671479"/>
      </dsp:txXfrm>
    </dsp:sp>
    <dsp:sp modelId="{8B6E3896-FA30-4E4B-80F7-4C3B8BBF01FE}">
      <dsp:nvSpPr>
        <dsp:cNvPr id="0" name=""/>
        <dsp:cNvSpPr/>
      </dsp:nvSpPr>
      <dsp:spPr>
        <a:xfrm>
          <a:off x="1194023" y="438460"/>
          <a:ext cx="2973512" cy="2973512"/>
        </a:xfrm>
        <a:custGeom>
          <a:avLst/>
          <a:gdLst/>
          <a:ahLst/>
          <a:cxnLst/>
          <a:rect l="0" t="0" r="0" b="0"/>
          <a:pathLst>
            <a:path>
              <a:moveTo>
                <a:pt x="130706" y="2096325"/>
              </a:moveTo>
              <a:arcTo wR="1486756" hR="1486756" stAng="9347713" swAng="1365427"/>
            </a:path>
          </a:pathLst>
        </a:custGeom>
        <a:noFill/>
        <a:ln w="38100" cap="flat" cmpd="sng" algn="ctr">
          <a:solidFill>
            <a:schemeClr val="tx2"/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B04E656-6F4D-46BF-8AC8-FFCEEA4A7BBB}">
      <dsp:nvSpPr>
        <dsp:cNvPr id="0" name=""/>
        <dsp:cNvSpPr/>
      </dsp:nvSpPr>
      <dsp:spPr>
        <a:xfrm>
          <a:off x="700832" y="1027836"/>
          <a:ext cx="1144814" cy="744129"/>
        </a:xfrm>
        <a:prstGeom prst="roundRect">
          <a:avLst/>
        </a:prstGeom>
        <a:gradFill rotWithShape="1">
          <a:gsLst>
            <a:gs pos="0">
              <a:schemeClr val="accent1">
                <a:shade val="51000"/>
                <a:satMod val="130000"/>
              </a:schemeClr>
            </a:gs>
            <a:gs pos="80000">
              <a:schemeClr val="accent1">
                <a:shade val="93000"/>
                <a:satMod val="130000"/>
              </a:schemeClr>
            </a:gs>
            <a:gs pos="100000">
              <a:schemeClr val="accent1"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1">
              <a:shade val="95000"/>
              <a:satMod val="10500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CH" sz="1400" b="1" kern="1200" dirty="0"/>
            <a:t>Write</a:t>
          </a:r>
        </a:p>
      </dsp:txBody>
      <dsp:txXfrm>
        <a:off x="737157" y="1064161"/>
        <a:ext cx="1072164" cy="671479"/>
      </dsp:txXfrm>
    </dsp:sp>
    <dsp:sp modelId="{155FFD78-EF79-4365-AE8B-D135E2A2EED7}">
      <dsp:nvSpPr>
        <dsp:cNvPr id="0" name=""/>
        <dsp:cNvSpPr/>
      </dsp:nvSpPr>
      <dsp:spPr>
        <a:xfrm>
          <a:off x="1214915" y="356038"/>
          <a:ext cx="2973512" cy="2973512"/>
        </a:xfrm>
        <a:custGeom>
          <a:avLst/>
          <a:gdLst/>
          <a:ahLst/>
          <a:cxnLst/>
          <a:rect l="0" t="0" r="0" b="0"/>
          <a:pathLst>
            <a:path>
              <a:moveTo>
                <a:pt x="343166" y="536678"/>
              </a:moveTo>
              <a:arcTo wR="1486756" hR="1486756" stAng="13183159" swAng="1193180"/>
            </a:path>
          </a:pathLst>
        </a:custGeom>
        <a:noFill/>
        <a:ln w="76200" cap="flat" cmpd="sng" algn="ctr">
          <a:noFill/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5">
  <dgm:title val=""/>
  <dgm:desc val=""/>
  <dgm:catLst>
    <dgm:cat type="cycle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func="var" arg="dir" op="equ" val="norm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if>
      <dgm:else name="Name11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fact="-1"/>
          <dgm:constr type="diam" for="ch" refType="diam" op="equ" fact="-1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else>
    </dgm:choose>
    <dgm:ruleLst/>
    <dgm:forEach name="Name12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/>
        </dgm:shape>
        <dgm:presOf axis="desOrSelf" ptType="node"/>
        <dgm:constrLst>
          <dgm:constr type="h" refType="w" fact="0.6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13">
        <dgm:if name="Name14" axis="par ch" ptType="doc node" func="cnt" op="gt" val="1">
          <dgm:layoutNode name="spNode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  <dgm:forEach name="Name15" axis="followSib" ptType="sibTrans" hideLastTrans="0" cnt="1">
            <dgm:layoutNode name="sibTrans">
              <dgm:alg type="conn">
                <dgm:param type="dim" val="1D"/>
                <dgm:param type="connRout" val="curve"/>
                <dgm:param type="begPts" val="radial"/>
                <dgm:param type="endPts" val="radial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connDist"/>
                <dgm:constr type="begPad" refType="connDist" fact="0.2"/>
                <dgm:constr type="endPad" refType="connDist" fact="0.2"/>
              </dgm:constrLst>
              <dgm:ruleLst/>
            </dgm:layoutNode>
          </dgm:forEach>
        </dgm:if>
        <dgm:else name="Name16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ußzeilenplatzhalt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de-CH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28C43E39-1E38-46FB-81FC-31C52BCB6D75}" type="slidenum">
              <a:rPr lang="de-CH"/>
              <a:pPr>
                <a:defRPr/>
              </a:pPr>
              <a:t>‹#›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43812487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de-CH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A15A05FE-2D2A-407D-ABEC-0EE460053F43}" type="datetimeFigureOut">
              <a:rPr lang="de-DE"/>
              <a:pPr>
                <a:defRPr/>
              </a:pPr>
              <a:t>23.10.2017</a:t>
            </a:fld>
            <a:endParaRPr lang="de-CH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de-CH" noProof="0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noProof="0"/>
              <a:t>Textmasterformate durch Klicken bearbeiten</a:t>
            </a:r>
          </a:p>
          <a:p>
            <a:pPr lvl="1"/>
            <a:r>
              <a:rPr lang="de-DE" noProof="0"/>
              <a:t>Zweite Ebene</a:t>
            </a:r>
          </a:p>
          <a:p>
            <a:pPr lvl="2"/>
            <a:r>
              <a:rPr lang="de-DE" noProof="0"/>
              <a:t>Dritte Ebene</a:t>
            </a:r>
          </a:p>
          <a:p>
            <a:pPr lvl="3"/>
            <a:r>
              <a:rPr lang="de-DE" noProof="0"/>
              <a:t>Vierte Ebene</a:t>
            </a:r>
          </a:p>
          <a:p>
            <a:pPr lvl="4"/>
            <a:r>
              <a:rPr lang="de-DE" noProof="0"/>
              <a:t>Fünfte Ebene</a:t>
            </a:r>
            <a:endParaRPr lang="de-CH" noProof="0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de-CH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DC289B36-EF4C-49A4-A77C-0CDF8A8E7B59}" type="slidenum">
              <a:rPr lang="de-CH"/>
              <a:pPr>
                <a:defRPr/>
              </a:pPr>
              <a:t>‹#›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06252733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C289B36-EF4C-49A4-A77C-0CDF8A8E7B59}" type="slidenum">
              <a:rPr lang="de-CH" smtClean="0"/>
              <a:pPr>
                <a:defRPr/>
              </a:pPr>
              <a:t>2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9443335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C289B36-EF4C-49A4-A77C-0CDF8A8E7B59}" type="slidenum">
              <a:rPr lang="de-CH" smtClean="0"/>
              <a:pPr>
                <a:defRPr/>
              </a:pPr>
              <a:t>3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42213506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C289B36-EF4C-49A4-A77C-0CDF8A8E7B59}" type="slidenum">
              <a:rPr lang="de-CH" smtClean="0"/>
              <a:pPr>
                <a:defRPr/>
              </a:pPr>
              <a:t>4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49649917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C289B36-EF4C-49A4-A77C-0CDF8A8E7B59}" type="slidenum">
              <a:rPr lang="de-CH" smtClean="0"/>
              <a:pPr>
                <a:defRPr/>
              </a:pPr>
              <a:t>7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97176092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C289B36-EF4C-49A4-A77C-0CDF8A8E7B59}" type="slidenum">
              <a:rPr lang="de-CH" smtClean="0"/>
              <a:pPr>
                <a:defRPr/>
              </a:pPr>
              <a:t>8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6690198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  <a:prstGeom prst="rect">
            <a:avLst/>
          </a:prstGeom>
        </p:spPr>
        <p:txBody>
          <a:bodyPr/>
          <a:lstStyle/>
          <a:p>
            <a:r>
              <a:rPr lang="de-DE"/>
              <a:t>Titelmasterformat durch Klicken bearbeiten</a:t>
            </a:r>
            <a:endParaRPr lang="de-CH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911424" y="3645024"/>
            <a:ext cx="9451776" cy="175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>
              <a:buNone/>
              <a:defRPr lang="de-CH" sz="1600" b="1"/>
            </a:lvl1pPr>
          </a:lstStyle>
          <a:p>
            <a:pPr lvl="0">
              <a:spcBef>
                <a:spcPct val="0"/>
              </a:spcBef>
            </a:pPr>
            <a:r>
              <a:rPr lang="de-DE"/>
              <a:t>Formatvorlage des Untertitelmasters durch Klicken bearbeiten</a:t>
            </a:r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564306133"/>
      </p:ext>
    </p:extLst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080000" y="720000"/>
            <a:ext cx="10972800" cy="644400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defRPr sz="2800" b="1">
                <a:solidFill>
                  <a:schemeClr val="tx1"/>
                </a:solidFill>
              </a:defRPr>
            </a:lvl1pPr>
          </a:lstStyle>
          <a:p>
            <a:r>
              <a:rPr lang="de-DE"/>
              <a:t>Titelmasterformat durch Klicken bearbeiten</a:t>
            </a:r>
            <a:endParaRPr lang="de-CH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7668000" y="1980001"/>
            <a:ext cx="3780000" cy="43200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1"/>
                </a:solidFill>
              </a:defRPr>
            </a:lvl1pPr>
            <a:lvl2pPr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defRPr sz="1600">
                <a:solidFill>
                  <a:schemeClr val="tx1"/>
                </a:solidFill>
              </a:defRPr>
            </a:lvl2pPr>
            <a:lvl3pPr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defRPr sz="1400">
                <a:solidFill>
                  <a:schemeClr val="tx1"/>
                </a:solidFill>
              </a:defRPr>
            </a:lvl3pPr>
            <a:lvl4pPr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defRPr sz="1200">
                <a:solidFill>
                  <a:schemeClr val="tx1"/>
                </a:solidFill>
              </a:defRPr>
            </a:lvl4pPr>
            <a:lvl5pPr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defRPr sz="1200">
                <a:solidFill>
                  <a:schemeClr val="tx1"/>
                </a:solidFill>
              </a:defRPr>
            </a:lvl5pPr>
          </a:lstStyle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  <a:endParaRPr lang="de-CH" dirty="0"/>
          </a:p>
        </p:txBody>
      </p:sp>
      <p:sp>
        <p:nvSpPr>
          <p:cNvPr id="6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r">
              <a:defRPr dirty="0"/>
            </a:lvl1pPr>
          </a:lstStyle>
          <a:p>
            <a:pPr>
              <a:defRPr/>
            </a:pPr>
            <a:endParaRPr lang="de-CH"/>
          </a:p>
        </p:txBody>
      </p:sp>
      <p:sp>
        <p:nvSpPr>
          <p:cNvPr id="7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 dirty="0"/>
            </a:lvl1pPr>
          </a:lstStyle>
          <a:p>
            <a:pPr>
              <a:defRPr/>
            </a:pPr>
            <a:endParaRPr lang="de-CH"/>
          </a:p>
        </p:txBody>
      </p:sp>
      <p:sp>
        <p:nvSpPr>
          <p:cNvPr id="8" name="Foliennummernplatzhalter 5"/>
          <p:cNvSpPr>
            <a:spLocks noGrp="1"/>
          </p:cNvSpPr>
          <p:nvPr>
            <p:ph type="sldNum" sz="quarter" idx="12"/>
          </p:nvPr>
        </p:nvSpPr>
        <p:spPr>
          <a:xfrm>
            <a:off x="10382251" y="6350001"/>
            <a:ext cx="1065749" cy="365125"/>
          </a:xfrm>
        </p:spPr>
        <p:txBody>
          <a:bodyPr/>
          <a:lstStyle>
            <a:lvl1pPr>
              <a:defRPr sz="1400"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56B650DD-A405-4A5B-B7F7-7DFA9DDE3F30}" type="slidenum">
              <a:rPr lang="de-CH" smtClean="0"/>
              <a:pPr>
                <a:defRPr/>
              </a:pPr>
              <a:t>‹#›</a:t>
            </a:fld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3128986710"/>
      </p:ext>
    </p:extLst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080000" y="720000"/>
            <a:ext cx="10972800" cy="642942"/>
          </a:xfrm>
          <a:prstGeom prst="rect">
            <a:avLst/>
          </a:prstGeom>
        </p:spPr>
        <p:txBody>
          <a:bodyPr/>
          <a:lstStyle/>
          <a:p>
            <a:r>
              <a:rPr lang="de-DE"/>
              <a:t>Titelmasterformat durch Klicken bearbeiten</a:t>
            </a:r>
            <a:endParaRPr lang="de-CH" dirty="0"/>
          </a:p>
        </p:txBody>
      </p:sp>
      <p:sp>
        <p:nvSpPr>
          <p:cNvPr id="3" name="Datumsplatzhalter 3"/>
          <p:cNvSpPr>
            <a:spLocks noGrp="1"/>
          </p:cNvSpPr>
          <p:nvPr>
            <p:ph type="dt" sz="half" idx="10"/>
          </p:nvPr>
        </p:nvSpPr>
        <p:spPr>
          <a:xfrm>
            <a:off x="8858252" y="6264000"/>
            <a:ext cx="1416049" cy="365125"/>
          </a:xfrm>
        </p:spPr>
        <p:txBody>
          <a:bodyPr/>
          <a:lstStyle>
            <a:lvl1pPr>
              <a:defRPr dirty="0"/>
            </a:lvl1pPr>
          </a:lstStyle>
          <a:p>
            <a:pPr>
              <a:defRPr/>
            </a:pPr>
            <a:endParaRPr lang="de-CH" dirty="0"/>
          </a:p>
        </p:txBody>
      </p:sp>
      <p:sp>
        <p:nvSpPr>
          <p:cNvPr id="4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1080000" y="6264000"/>
            <a:ext cx="6623051" cy="365125"/>
          </a:xfrm>
        </p:spPr>
        <p:txBody>
          <a:bodyPr/>
          <a:lstStyle>
            <a:lvl1pPr>
              <a:defRPr dirty="0"/>
            </a:lvl1pPr>
          </a:lstStyle>
          <a:p>
            <a:pPr>
              <a:defRPr/>
            </a:pPr>
            <a:endParaRPr lang="de-CH"/>
          </a:p>
        </p:txBody>
      </p:sp>
      <p:sp>
        <p:nvSpPr>
          <p:cNvPr id="5" name="Foliennummernplatzhalter 5"/>
          <p:cNvSpPr>
            <a:spLocks noGrp="1"/>
          </p:cNvSpPr>
          <p:nvPr>
            <p:ph type="sldNum" sz="quarter" idx="12"/>
          </p:nvPr>
        </p:nvSpPr>
        <p:spPr>
          <a:xfrm>
            <a:off x="10416118" y="6264000"/>
            <a:ext cx="1200149" cy="365125"/>
          </a:xfrm>
        </p:spPr>
        <p:txBody>
          <a:bodyPr/>
          <a:lstStyle>
            <a:lvl1pPr>
              <a:defRPr sz="1400" b="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>
              <a:defRPr/>
            </a:pPr>
            <a:fld id="{68EC73F0-AA15-44AF-8D64-9CBD33165D9A}" type="slidenum">
              <a:rPr lang="de-CH" smtClean="0"/>
              <a:pPr>
                <a:defRPr/>
              </a:pPr>
              <a:t>‹#›</a:t>
            </a:fld>
            <a:r>
              <a:rPr lang="de-CH"/>
              <a:t> | 12</a:t>
            </a:r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1378280658"/>
      </p:ext>
    </p:extLst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Datumsplatzhalter 3"/>
          <p:cNvSpPr>
            <a:spLocks noGrp="1"/>
          </p:cNvSpPr>
          <p:nvPr>
            <p:ph type="dt" sz="half" idx="2"/>
          </p:nvPr>
        </p:nvSpPr>
        <p:spPr>
          <a:xfrm>
            <a:off x="8858252" y="6350001"/>
            <a:ext cx="1416049" cy="365125"/>
          </a:xfrm>
          <a:prstGeom prst="rect">
            <a:avLst/>
          </a:prstGeom>
        </p:spPr>
        <p:txBody>
          <a:bodyPr anchor="b" anchorCtr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dirty="0">
                <a:solidFill>
                  <a:schemeClr val="tx1"/>
                </a:solidFill>
                <a:latin typeface="Calibri" panose="020F0502020204030204" pitchFamily="34" charset="0"/>
                <a:ea typeface="Tahoma" pitchFamily="34" charset="0"/>
                <a:cs typeface="Tahoma" pitchFamily="34" charset="0"/>
              </a:defRPr>
            </a:lvl1pPr>
          </a:lstStyle>
          <a:p>
            <a:pPr>
              <a:defRPr/>
            </a:pPr>
            <a:endParaRPr lang="de-CH"/>
          </a:p>
        </p:txBody>
      </p:sp>
      <p:sp>
        <p:nvSpPr>
          <p:cNvPr id="12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609601" y="6350001"/>
            <a:ext cx="8108951" cy="365125"/>
          </a:xfrm>
          <a:prstGeom prst="rect">
            <a:avLst/>
          </a:prstGeom>
        </p:spPr>
        <p:txBody>
          <a:bodyPr anchor="b" anchorCtr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cap="small" baseline="0" dirty="0">
                <a:solidFill>
                  <a:schemeClr val="tx1"/>
                </a:solidFill>
                <a:latin typeface="Calibri" panose="020F0502020204030204" pitchFamily="34" charset="0"/>
                <a:ea typeface="Tahoma" pitchFamily="34" charset="0"/>
                <a:cs typeface="Tahoma" pitchFamily="34" charset="0"/>
              </a:defRPr>
            </a:lvl1pPr>
          </a:lstStyle>
          <a:p>
            <a:pPr>
              <a:defRPr/>
            </a:pPr>
            <a:endParaRPr lang="de-CH"/>
          </a:p>
        </p:txBody>
      </p:sp>
      <p:sp>
        <p:nvSpPr>
          <p:cNvPr id="13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10382251" y="6350001"/>
            <a:ext cx="1200149" cy="365125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400" b="0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  <a:cs typeface="Tahoma" panose="020B0604030504040204" pitchFamily="34" charset="0"/>
              </a:defRPr>
            </a:lvl1pPr>
          </a:lstStyle>
          <a:p>
            <a:pPr>
              <a:defRPr/>
            </a:pPr>
            <a:fld id="{0AADEF32-A2FE-4BCC-ADDA-4EC954954C4A}" type="slidenum">
              <a:rPr lang="de-CH" smtClean="0"/>
              <a:pPr>
                <a:defRPr/>
              </a:pPr>
              <a:t>‹#›</a:t>
            </a:fld>
            <a:endParaRPr lang="de-CH" dirty="0"/>
          </a:p>
        </p:txBody>
      </p:sp>
      <p:sp>
        <p:nvSpPr>
          <p:cNvPr id="1031" name="Titelplatzhalter 14"/>
          <p:cNvSpPr>
            <a:spLocks noGrp="1"/>
          </p:cNvSpPr>
          <p:nvPr>
            <p:ph type="title"/>
          </p:nvPr>
        </p:nvSpPr>
        <p:spPr bwMode="auto">
          <a:xfrm>
            <a:off x="571500" y="357188"/>
            <a:ext cx="10972800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de-DE"/>
              <a:t>Titelmasterformat durch Klicken bearbeiten</a:t>
            </a:r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4544889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</p:sldLayoutIdLst>
  <p:transition>
    <p:fade/>
  </p:transition>
  <p:hf hdr="0" ft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2800" b="1" kern="1200">
          <a:solidFill>
            <a:schemeClr val="tx1"/>
          </a:solidFill>
          <a:latin typeface="Calibri" panose="020F0502020204030204" pitchFamily="34" charset="0"/>
          <a:ea typeface="Tahoma" pitchFamily="34" charset="0"/>
          <a:cs typeface="Tahoma" pitchFamily="34" charset="0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800" b="1">
          <a:solidFill>
            <a:srgbClr val="003888"/>
          </a:solidFill>
          <a:latin typeface="Tahoma" panose="020B0604030504040204" pitchFamily="34" charset="0"/>
          <a:cs typeface="Tahoma" panose="020B0604030504040204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800" b="1">
          <a:solidFill>
            <a:srgbClr val="003888"/>
          </a:solidFill>
          <a:latin typeface="Tahoma" panose="020B0604030504040204" pitchFamily="34" charset="0"/>
          <a:cs typeface="Tahoma" panose="020B0604030504040204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800" b="1">
          <a:solidFill>
            <a:srgbClr val="003888"/>
          </a:solidFill>
          <a:latin typeface="Tahoma" panose="020B0604030504040204" pitchFamily="34" charset="0"/>
          <a:cs typeface="Tahoma" panose="020B0604030504040204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800" b="1">
          <a:solidFill>
            <a:srgbClr val="003888"/>
          </a:solidFill>
          <a:latin typeface="Tahoma" panose="020B0604030504040204" pitchFamily="34" charset="0"/>
          <a:cs typeface="Tahoma" panose="020B0604030504040204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000" b="1">
          <a:solidFill>
            <a:srgbClr val="DCE6F2"/>
          </a:solidFill>
          <a:latin typeface="Calibri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000" b="1">
          <a:solidFill>
            <a:srgbClr val="DCE6F2"/>
          </a:solidFill>
          <a:latin typeface="Calibri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000" b="1">
          <a:solidFill>
            <a:srgbClr val="DCE6F2"/>
          </a:solidFill>
          <a:latin typeface="Calibri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000" b="1">
          <a:solidFill>
            <a:srgbClr val="DCE6F2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lang="de-DE" sz="1800" kern="1200">
          <a:solidFill>
            <a:schemeClr val="tx1"/>
          </a:solidFill>
          <a:latin typeface="Calibri" panose="020F0502020204030204" pitchFamily="34" charset="0"/>
          <a:ea typeface="Tahoma" pitchFamily="34" charset="0"/>
          <a:cs typeface="Tahoma" pitchFamily="34" charset="0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lang="de-DE" sz="1800" kern="1200">
          <a:solidFill>
            <a:schemeClr val="tx1"/>
          </a:solidFill>
          <a:latin typeface="Calibri" panose="020F0502020204030204" pitchFamily="34" charset="0"/>
          <a:ea typeface="Tahoma" pitchFamily="34" charset="0"/>
          <a:cs typeface="Tahoma" pitchFamily="34" charset="0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lang="de-DE" sz="1800" kern="1200">
          <a:solidFill>
            <a:schemeClr val="tx1"/>
          </a:solidFill>
          <a:latin typeface="Calibri" panose="020F0502020204030204" pitchFamily="34" charset="0"/>
          <a:ea typeface="Tahoma" pitchFamily="34" charset="0"/>
          <a:cs typeface="Tahoma" pitchFamily="34" charset="0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lang="de-DE" sz="1800" kern="1200">
          <a:solidFill>
            <a:schemeClr val="tx1"/>
          </a:solidFill>
          <a:latin typeface="Calibri" panose="020F0502020204030204" pitchFamily="34" charset="0"/>
          <a:ea typeface="Tahoma" pitchFamily="34" charset="0"/>
          <a:cs typeface="Tahoma" pitchFamily="34" charset="0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lang="de-CH" sz="1800" kern="1200" dirty="0">
          <a:solidFill>
            <a:schemeClr val="tx1"/>
          </a:solidFill>
          <a:latin typeface="Calibri" panose="020F0502020204030204" pitchFamily="34" charset="0"/>
          <a:ea typeface="Tahoma" pitchFamily="34" charset="0"/>
          <a:cs typeface="Tahoma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7529" y="2132856"/>
            <a:ext cx="8532889" cy="2268000"/>
          </a:xfrm>
          <a:prstGeom prst="rect">
            <a:avLst/>
          </a:prstGeom>
        </p:spPr>
      </p:pic>
    </p:spTree>
  </p:cSld>
  <p:clrMapOvr>
    <a:masterClrMapping/>
  </p:clrMapOvr>
  <p:transition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6" name="Titel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>
                <a:solidFill>
                  <a:schemeClr val="tx1"/>
                </a:solidFill>
              </a:rPr>
              <a:t>Working </a:t>
            </a:r>
            <a:r>
              <a:rPr lang="de-CH" dirty="0" err="1">
                <a:solidFill>
                  <a:schemeClr val="tx1"/>
                </a:solidFill>
              </a:rPr>
              <a:t>with</a:t>
            </a:r>
            <a:r>
              <a:rPr lang="de-CH" dirty="0">
                <a:solidFill>
                  <a:schemeClr val="tx1"/>
                </a:solidFill>
              </a:rPr>
              <a:t> Citavi </a:t>
            </a:r>
            <a:r>
              <a:rPr lang="de-CH" dirty="0" err="1">
                <a:solidFill>
                  <a:schemeClr val="tx1"/>
                </a:solidFill>
              </a:rPr>
              <a:t>Pickers</a:t>
            </a:r>
            <a:endParaRPr lang="de-CH" dirty="0">
              <a:solidFill>
                <a:schemeClr val="tx1"/>
              </a:solidFill>
            </a:endParaRPr>
          </a:p>
        </p:txBody>
      </p:sp>
      <p:sp>
        <p:nvSpPr>
          <p:cNvPr id="18435" name="Inhaltsplatzhalter 5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de-CH" b="1" dirty="0"/>
              <a:t>Citavi Pickers </a:t>
            </a:r>
            <a:r>
              <a:rPr lang="de-CH" dirty="0"/>
              <a:t>are free extensions </a:t>
            </a:r>
            <a:r>
              <a:rPr lang="de-CH" dirty="0" err="1"/>
              <a:t>for</a:t>
            </a:r>
            <a:r>
              <a:rPr lang="de-CH" dirty="0"/>
              <a:t> Chrome, Firefox, Internet Explorer and Adobe Acrobat.  They let you:</a:t>
            </a:r>
          </a:p>
          <a:p>
            <a:pPr marL="285750" lvl="1"/>
            <a:r>
              <a:rPr lang="de-CH" sz="1800" dirty="0"/>
              <a:t>Add a </a:t>
            </a:r>
            <a:r>
              <a:rPr lang="de-CH" sz="1800" dirty="0" err="1"/>
              <a:t>webpage</a:t>
            </a:r>
            <a:r>
              <a:rPr lang="de-CH" sz="1800" dirty="0"/>
              <a:t> to Citavi </a:t>
            </a:r>
            <a:r>
              <a:rPr lang="de-CH" sz="1800" dirty="0" err="1"/>
              <a:t>with</a:t>
            </a:r>
            <a:r>
              <a:rPr lang="de-CH" sz="1800" dirty="0"/>
              <a:t> just a </a:t>
            </a:r>
            <a:r>
              <a:rPr lang="de-CH" sz="1800" dirty="0" err="1"/>
              <a:t>click</a:t>
            </a:r>
            <a:r>
              <a:rPr lang="de-CH" sz="1800" dirty="0"/>
              <a:t>.</a:t>
            </a:r>
          </a:p>
          <a:p>
            <a:pPr marL="285750" lvl="1"/>
            <a:r>
              <a:rPr lang="de-CH" sz="1800" dirty="0" err="1"/>
              <a:t>Excerpt</a:t>
            </a:r>
            <a:r>
              <a:rPr lang="de-CH" sz="1800" dirty="0"/>
              <a:t> </a:t>
            </a:r>
            <a:r>
              <a:rPr lang="de-CH" sz="1800" dirty="0" err="1"/>
              <a:t>highlighted</a:t>
            </a:r>
            <a:r>
              <a:rPr lang="de-CH" sz="1800" dirty="0"/>
              <a:t> </a:t>
            </a:r>
            <a:r>
              <a:rPr lang="de-CH" sz="1800" dirty="0" err="1"/>
              <a:t>text</a:t>
            </a:r>
            <a:r>
              <a:rPr lang="de-CH" sz="1800" dirty="0"/>
              <a:t> </a:t>
            </a:r>
            <a:r>
              <a:rPr lang="de-CH" sz="1800" dirty="0" err="1"/>
              <a:t>as</a:t>
            </a:r>
            <a:r>
              <a:rPr lang="de-CH" sz="1800" dirty="0"/>
              <a:t> a </a:t>
            </a:r>
            <a:r>
              <a:rPr lang="de-CH" sz="1800" dirty="0" err="1"/>
              <a:t>quotation</a:t>
            </a:r>
            <a:r>
              <a:rPr lang="de-CH" sz="1800" dirty="0"/>
              <a:t>.</a:t>
            </a:r>
          </a:p>
          <a:p>
            <a:pPr marL="285750" lvl="1"/>
            <a:r>
              <a:rPr lang="de-CH" sz="1800" dirty="0"/>
              <a:t>Save </a:t>
            </a:r>
            <a:r>
              <a:rPr lang="de-CH" sz="1800" dirty="0" err="1"/>
              <a:t>graphics</a:t>
            </a:r>
            <a:r>
              <a:rPr lang="de-CH" sz="1800" dirty="0"/>
              <a:t> </a:t>
            </a:r>
            <a:r>
              <a:rPr lang="de-CH" sz="1800" dirty="0" err="1"/>
              <a:t>as</a:t>
            </a:r>
            <a:r>
              <a:rPr lang="de-CH" sz="1800" dirty="0"/>
              <a:t> image </a:t>
            </a:r>
            <a:r>
              <a:rPr lang="de-CH" sz="1800" dirty="0" err="1"/>
              <a:t>quotations</a:t>
            </a:r>
            <a:r>
              <a:rPr lang="de-CH" sz="1800" dirty="0"/>
              <a:t>.</a:t>
            </a:r>
          </a:p>
          <a:p>
            <a:pPr marL="285750" lvl="1"/>
            <a:r>
              <a:rPr lang="de-CH" sz="1800" dirty="0"/>
              <a:t>Click an ISBN number or DOI name to quickly add the bibliographic information for the book or journal article to Citavi.</a:t>
            </a:r>
          </a:p>
          <a:p>
            <a:pPr marL="0" indent="0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None/>
            </a:pPr>
            <a:endParaRPr lang="de-CH" sz="1800" dirty="0">
              <a:solidFill>
                <a:schemeClr val="tx1"/>
              </a:solidFill>
            </a:endParaRPr>
          </a:p>
        </p:txBody>
      </p:sp>
      <p:sp>
        <p:nvSpPr>
          <p:cNvPr id="18" name="Foliennummernplatzhalt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6B650DD-A405-4A5B-B7F7-7DFA9DDE3F30}" type="slidenum">
              <a:rPr lang="de-CH" smtClean="0"/>
              <a:pPr>
                <a:defRPr/>
              </a:pPr>
              <a:t>10</a:t>
            </a:fld>
            <a:endParaRPr lang="de-CH" dirty="0"/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6BE883EF-24EE-4896-A12A-0975F3D90E7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000" y="1980000"/>
            <a:ext cx="6100339" cy="3433108"/>
          </a:xfrm>
          <a:prstGeom prst="rect">
            <a:avLst/>
          </a:prstGeom>
        </p:spPr>
      </p:pic>
    </p:spTree>
  </p:cSld>
  <p:clrMapOvr>
    <a:masterClrMapping/>
  </p:clrMapOvr>
  <p:transition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6" name="Titel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 err="1"/>
              <a:t>Collaborating</a:t>
            </a:r>
            <a:r>
              <a:rPr lang="de-CH" dirty="0"/>
              <a:t> in a Team</a:t>
            </a:r>
          </a:p>
        </p:txBody>
      </p:sp>
      <p:sp>
        <p:nvSpPr>
          <p:cNvPr id="18435" name="Inhaltsplatzhalter 5"/>
          <p:cNvSpPr>
            <a:spLocks noGrp="1"/>
          </p:cNvSpPr>
          <p:nvPr>
            <p:ph idx="1"/>
          </p:nvPr>
        </p:nvSpPr>
        <p:spPr>
          <a:xfrm>
            <a:off x="7392144" y="2132382"/>
            <a:ext cx="4320480" cy="4320000"/>
          </a:xfrm>
        </p:spPr>
        <p:txBody>
          <a:bodyPr>
            <a:normAutofit/>
          </a:bodyPr>
          <a:lstStyle/>
          <a:p>
            <a:r>
              <a:rPr lang="en-US" dirty="0"/>
              <a:t>Cloud projects are ideal for international collaboration, large groups, or when projects need to be accessed on many different computers.</a:t>
            </a:r>
            <a:endParaRPr lang="de-DE" dirty="0"/>
          </a:p>
          <a:p>
            <a:br>
              <a:rPr lang="en-US" dirty="0"/>
            </a:br>
            <a:r>
              <a:rPr lang="en-US" dirty="0"/>
              <a:t>Small teams can save their projects locally on a network drive that all team members can access.</a:t>
            </a:r>
          </a:p>
          <a:p>
            <a:endParaRPr lang="de-DE" dirty="0"/>
          </a:p>
          <a:p>
            <a:r>
              <a:rPr lang="de-DE" dirty="0"/>
              <a:t>Large </a:t>
            </a:r>
            <a:r>
              <a:rPr lang="de-DE" dirty="0" err="1"/>
              <a:t>teams</a:t>
            </a:r>
            <a:r>
              <a:rPr lang="de-DE" dirty="0"/>
              <a:t> </a:t>
            </a:r>
            <a:r>
              <a:rPr lang="en-US" dirty="0"/>
              <a:t>can save projects locally on an SQL server.</a:t>
            </a:r>
            <a:endParaRPr lang="de-DE" dirty="0"/>
          </a:p>
          <a:p>
            <a:pPr marL="0" indent="0">
              <a:lnSpc>
                <a:spcPct val="110000"/>
              </a:lnSpc>
              <a:buNone/>
            </a:pPr>
            <a:endParaRPr lang="de-DE" sz="1800" dirty="0"/>
          </a:p>
        </p:txBody>
      </p:sp>
      <p:sp>
        <p:nvSpPr>
          <p:cNvPr id="2" name="Foliennummernplatzhalt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FAA394-3788-4358-A514-93E2908A82EF}" type="slidenum">
              <a:rPr lang="de-CH" smtClean="0"/>
              <a:t>11</a:t>
            </a:fld>
            <a:endParaRPr lang="de-CH"/>
          </a:p>
        </p:txBody>
      </p:sp>
      <p:pic>
        <p:nvPicPr>
          <p:cNvPr id="2050" name="Picture 2" descr="Bildergebnis für icon lan">
            <a:extLst>
              <a:ext uri="{FF2B5EF4-FFF2-40B4-BE49-F238E27FC236}">
                <a16:creationId xmlns:a16="http://schemas.microsoft.com/office/drawing/2014/main" id="{860A68DA-011E-40BC-87AE-B037303034B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5785" y="3429218"/>
            <a:ext cx="1080000" cy="108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Bildergebnis für cloud">
            <a:extLst>
              <a:ext uri="{FF2B5EF4-FFF2-40B4-BE49-F238E27FC236}">
                <a16:creationId xmlns:a16="http://schemas.microsoft.com/office/drawing/2014/main" id="{8E218D35-C59C-4372-B701-F3E7EBD3DC2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5785" y="2126809"/>
            <a:ext cx="1080000" cy="108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Grafik 2">
            <a:extLst>
              <a:ext uri="{FF2B5EF4-FFF2-40B4-BE49-F238E27FC236}">
                <a16:creationId xmlns:a16="http://schemas.microsoft.com/office/drawing/2014/main" id="{B53648DC-1D7C-4C69-988E-84B02C3AC65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25785" y="4731627"/>
            <a:ext cx="1080000" cy="1080000"/>
          </a:xfrm>
          <a:prstGeom prst="rect">
            <a:avLst/>
          </a:prstGeom>
        </p:spPr>
      </p:pic>
      <p:sp>
        <p:nvSpPr>
          <p:cNvPr id="5" name="Textfeld 4">
            <a:extLst>
              <a:ext uri="{FF2B5EF4-FFF2-40B4-BE49-F238E27FC236}">
                <a16:creationId xmlns:a16="http://schemas.microsoft.com/office/drawing/2014/main" id="{104D616B-234F-4ECB-98E3-59E961D5AE53}"/>
              </a:ext>
            </a:extLst>
          </p:cNvPr>
          <p:cNvSpPr txBox="1"/>
          <p:nvPr/>
        </p:nvSpPr>
        <p:spPr>
          <a:xfrm>
            <a:off x="4324493" y="2435976"/>
            <a:ext cx="104067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CH" sz="2800" b="1" dirty="0">
                <a:latin typeface="Calibri" panose="020F0502020204030204" pitchFamily="34" charset="0"/>
                <a:ea typeface="Tahoma" pitchFamily="34" charset="0"/>
                <a:cs typeface="Tahoma" pitchFamily="34" charset="0"/>
              </a:rPr>
              <a:t>Cloud</a:t>
            </a:r>
            <a:endParaRPr lang="de-DE" sz="2800" b="1" dirty="0">
              <a:latin typeface="Calibri" panose="020F0502020204030204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1" name="Textfeld 10">
            <a:extLst>
              <a:ext uri="{FF2B5EF4-FFF2-40B4-BE49-F238E27FC236}">
                <a16:creationId xmlns:a16="http://schemas.microsoft.com/office/drawing/2014/main" id="{BE92B43D-AFE2-4BA2-BBF3-5CE671AC2312}"/>
              </a:ext>
            </a:extLst>
          </p:cNvPr>
          <p:cNvSpPr txBox="1"/>
          <p:nvPr/>
        </p:nvSpPr>
        <p:spPr>
          <a:xfrm>
            <a:off x="4324493" y="3769162"/>
            <a:ext cx="79220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CH" sz="2800" b="1" dirty="0">
                <a:latin typeface="Calibri" panose="020F0502020204030204" pitchFamily="34" charset="0"/>
                <a:ea typeface="Tahoma" pitchFamily="34" charset="0"/>
                <a:cs typeface="Tahoma" pitchFamily="34" charset="0"/>
              </a:rPr>
              <a:t>LAN</a:t>
            </a:r>
            <a:endParaRPr lang="de-DE" sz="2800" b="1" dirty="0">
              <a:latin typeface="Calibri" panose="020F0502020204030204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2" name="Textfeld 11">
            <a:extLst>
              <a:ext uri="{FF2B5EF4-FFF2-40B4-BE49-F238E27FC236}">
                <a16:creationId xmlns:a16="http://schemas.microsoft.com/office/drawing/2014/main" id="{FF667897-2E2B-4CCA-9DF5-0CFCC24208E2}"/>
              </a:ext>
            </a:extLst>
          </p:cNvPr>
          <p:cNvSpPr txBox="1"/>
          <p:nvPr/>
        </p:nvSpPr>
        <p:spPr>
          <a:xfrm>
            <a:off x="4324493" y="5010017"/>
            <a:ext cx="114307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CH" sz="2800" b="1" dirty="0">
                <a:latin typeface="Calibri" panose="020F0502020204030204" pitchFamily="34" charset="0"/>
                <a:ea typeface="Tahoma" pitchFamily="34" charset="0"/>
                <a:cs typeface="Tahoma" pitchFamily="34" charset="0"/>
              </a:rPr>
              <a:t>Server</a:t>
            </a:r>
            <a:endParaRPr lang="de-DE" sz="2800" b="1" dirty="0">
              <a:latin typeface="Calibri" panose="020F0502020204030204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ACE52017-ED3A-4214-A649-15DA9AC9C053}"/>
              </a:ext>
            </a:extLst>
          </p:cNvPr>
          <p:cNvSpPr txBox="1"/>
          <p:nvPr/>
        </p:nvSpPr>
        <p:spPr>
          <a:xfrm>
            <a:off x="2990707" y="5320490"/>
            <a:ext cx="50366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CH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SQL</a:t>
            </a:r>
            <a:endParaRPr lang="de-DE" sz="2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4037203"/>
      </p:ext>
    </p:extLst>
  </p:cSld>
  <p:clrMapOvr>
    <a:masterClrMapping/>
  </p:clrMapOvr>
  <p:transition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el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>
                <a:solidFill>
                  <a:schemeClr val="tx1"/>
                </a:solidFill>
              </a:rPr>
              <a:t>Citavi in a </a:t>
            </a:r>
            <a:r>
              <a:rPr lang="de-CH" dirty="0" err="1">
                <a:solidFill>
                  <a:schemeClr val="tx1"/>
                </a:solidFill>
              </a:rPr>
              <a:t>Nutshell</a:t>
            </a:r>
            <a:endParaRPr lang="de-CH" dirty="0">
              <a:solidFill>
                <a:schemeClr val="tx1"/>
              </a:solidFill>
            </a:endParaRPr>
          </a:p>
        </p:txBody>
      </p:sp>
      <p:sp>
        <p:nvSpPr>
          <p:cNvPr id="17" name="Foliennummernplatzhalter 1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6B650DD-A405-4A5B-B7F7-7DFA9DDE3F30}" type="slidenum">
              <a:rPr lang="de-CH" smtClean="0"/>
              <a:pPr>
                <a:defRPr/>
              </a:pPr>
              <a:t>12</a:t>
            </a:fld>
            <a:endParaRPr lang="de-CH" dirty="0"/>
          </a:p>
        </p:txBody>
      </p:sp>
      <p:sp>
        <p:nvSpPr>
          <p:cNvPr id="22" name="Inhaltsplatzhalter 5"/>
          <p:cNvSpPr>
            <a:spLocks noGrp="1"/>
          </p:cNvSpPr>
          <p:nvPr>
            <p:ph idx="1"/>
          </p:nvPr>
        </p:nvSpPr>
        <p:spPr>
          <a:xfrm>
            <a:off x="1127126" y="1980001"/>
            <a:ext cx="6553200" cy="4320000"/>
          </a:xfrm>
        </p:spPr>
        <p:txBody>
          <a:bodyPr>
            <a:normAutofit/>
          </a:bodyPr>
          <a:lstStyle/>
          <a:p>
            <a:r>
              <a:rPr lang="en-US" sz="2400" dirty="0">
                <a:solidFill>
                  <a:schemeClr val="tx1"/>
                </a:solidFill>
              </a:rPr>
              <a:t>Citavi supports all steps of the academic writing process: </a:t>
            </a:r>
            <a:r>
              <a:rPr lang="en-US" sz="2400" b="1" dirty="0">
                <a:solidFill>
                  <a:schemeClr val="tx1"/>
                </a:solidFill>
              </a:rPr>
              <a:t>planning</a:t>
            </a:r>
            <a:r>
              <a:rPr lang="en-US" sz="2400" dirty="0">
                <a:solidFill>
                  <a:schemeClr val="tx1"/>
                </a:solidFill>
              </a:rPr>
              <a:t>, </a:t>
            </a:r>
            <a:r>
              <a:rPr lang="en-US" sz="2400" b="1" dirty="0"/>
              <a:t>searching for sources</a:t>
            </a:r>
            <a:r>
              <a:rPr lang="en-US" sz="2400" dirty="0"/>
              <a:t>, </a:t>
            </a:r>
            <a:r>
              <a:rPr lang="en-US" sz="2400" b="1" dirty="0">
                <a:solidFill>
                  <a:schemeClr val="tx1"/>
                </a:solidFill>
              </a:rPr>
              <a:t>analyzing texts</a:t>
            </a:r>
            <a:r>
              <a:rPr lang="en-US" sz="2400" dirty="0">
                <a:solidFill>
                  <a:schemeClr val="tx1"/>
                </a:solidFill>
              </a:rPr>
              <a:t>, </a:t>
            </a:r>
            <a:r>
              <a:rPr lang="en-US" sz="2400" b="1" dirty="0">
                <a:solidFill>
                  <a:schemeClr val="tx1"/>
                </a:solidFill>
              </a:rPr>
              <a:t>outlining</a:t>
            </a:r>
            <a:r>
              <a:rPr lang="en-US" sz="2400" dirty="0">
                <a:solidFill>
                  <a:schemeClr val="tx1"/>
                </a:solidFill>
              </a:rPr>
              <a:t>, </a:t>
            </a:r>
            <a:r>
              <a:rPr lang="en-US" sz="2400" b="1" dirty="0"/>
              <a:t>citing</a:t>
            </a:r>
            <a:r>
              <a:rPr lang="en-US" sz="2400" dirty="0">
                <a:solidFill>
                  <a:schemeClr val="tx1"/>
                </a:solidFill>
              </a:rPr>
              <a:t>, and </a:t>
            </a:r>
            <a:r>
              <a:rPr lang="en-US" sz="2400" b="1" dirty="0">
                <a:solidFill>
                  <a:schemeClr val="tx1"/>
                </a:solidFill>
              </a:rPr>
              <a:t>writing a paper or other publication</a:t>
            </a:r>
            <a:r>
              <a:rPr lang="en-US" sz="2400" dirty="0">
                <a:solidFill>
                  <a:schemeClr val="tx1"/>
                </a:solidFill>
              </a:rPr>
              <a:t>.</a:t>
            </a:r>
          </a:p>
          <a:p>
            <a:pPr marL="0" indent="0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2400" dirty="0">
                <a:solidFill>
                  <a:schemeClr val="tx1"/>
                </a:solidFill>
              </a:rPr>
              <a:t>Citavi lets you </a:t>
            </a:r>
            <a:r>
              <a:rPr lang="en-US" sz="2400" b="1" dirty="0">
                <a:solidFill>
                  <a:schemeClr val="tx1"/>
                </a:solidFill>
              </a:rPr>
              <a:t>search in many research databases</a:t>
            </a:r>
            <a:r>
              <a:rPr lang="en-US" sz="2400" dirty="0">
                <a:solidFill>
                  <a:schemeClr val="tx1"/>
                </a:solidFill>
              </a:rPr>
              <a:t>. </a:t>
            </a:r>
          </a:p>
          <a:p>
            <a:r>
              <a:rPr lang="en-US" sz="2400" dirty="0">
                <a:solidFill>
                  <a:schemeClr val="tx1"/>
                </a:solidFill>
              </a:rPr>
              <a:t>Extensions for Chrome, Firefox, </a:t>
            </a:r>
            <a:r>
              <a:rPr lang="en-US" sz="2400" dirty="0"/>
              <a:t>and Internet Explorer help </a:t>
            </a:r>
            <a:r>
              <a:rPr lang="en-US" sz="2400" dirty="0">
                <a:solidFill>
                  <a:schemeClr val="tx1"/>
                </a:solidFill>
              </a:rPr>
              <a:t>you </a:t>
            </a:r>
            <a:r>
              <a:rPr lang="en-US" sz="2400" b="1" dirty="0">
                <a:solidFill>
                  <a:schemeClr val="tx1"/>
                </a:solidFill>
              </a:rPr>
              <a:t>save online information </a:t>
            </a:r>
            <a:r>
              <a:rPr lang="en-US" sz="2400" dirty="0">
                <a:solidFill>
                  <a:schemeClr val="tx1"/>
                </a:solidFill>
              </a:rPr>
              <a:t>easily.</a:t>
            </a:r>
          </a:p>
          <a:p>
            <a:pPr marL="0" indent="0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2400" dirty="0">
                <a:solidFill>
                  <a:schemeClr val="tx1"/>
                </a:solidFill>
              </a:rPr>
              <a:t>Most importantly, Citavi helps you </a:t>
            </a:r>
            <a:r>
              <a:rPr lang="en-US" sz="2400" b="1" dirty="0">
                <a:solidFill>
                  <a:schemeClr val="tx1"/>
                </a:solidFill>
              </a:rPr>
              <a:t>build and expand your knowledge</a:t>
            </a:r>
            <a:r>
              <a:rPr lang="en-US" sz="2400" dirty="0">
                <a:solidFill>
                  <a:schemeClr val="tx1"/>
                </a:solidFill>
              </a:rPr>
              <a:t>.</a:t>
            </a:r>
          </a:p>
        </p:txBody>
      </p:sp>
    </p:spTree>
  </p:cSld>
  <p:clrMapOvr>
    <a:masterClrMapping/>
  </p:clrMapOvr>
  <p:transition>
    <p:fad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/>
              <a:t>c</a:t>
            </a:r>
            <a:r>
              <a:rPr lang="de-CH" dirty="0">
                <a:solidFill>
                  <a:schemeClr val="tx1"/>
                </a:solidFill>
              </a:rPr>
              <a:t>itavi.com/support</a:t>
            </a:r>
          </a:p>
        </p:txBody>
      </p:sp>
      <p:sp>
        <p:nvSpPr>
          <p:cNvPr id="27" name="Foliennummernplatzhalt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6B650DD-A405-4A5B-B7F7-7DFA9DDE3F30}" type="slidenum">
              <a:rPr lang="de-CH" smtClean="0"/>
              <a:pPr>
                <a:defRPr/>
              </a:pPr>
              <a:t>13</a:t>
            </a:fld>
            <a:endParaRPr lang="de-CH" dirty="0"/>
          </a:p>
        </p:txBody>
      </p:sp>
      <p:pic>
        <p:nvPicPr>
          <p:cNvPr id="11" name="Grafik 10">
            <a:extLst>
              <a:ext uri="{FF2B5EF4-FFF2-40B4-BE49-F238E27FC236}">
                <a16:creationId xmlns:a16="http://schemas.microsoft.com/office/drawing/2014/main" id="{3E1B4E08-5047-4C74-A42D-B7D028DD457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719105"/>
            <a:ext cx="10876190" cy="42761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8650906"/>
      </p:ext>
    </p:extLst>
  </p:cSld>
  <p:clrMapOvr>
    <a:masterClrMapping/>
  </p:clrMapOvr>
  <p:transition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el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/>
              <a:t>Citavi and </a:t>
            </a:r>
            <a:r>
              <a:rPr lang="de-CH" dirty="0" err="1"/>
              <a:t>the</a:t>
            </a:r>
            <a:r>
              <a:rPr lang="de-CH" dirty="0"/>
              <a:t> Research </a:t>
            </a:r>
            <a:r>
              <a:rPr lang="de-CH" dirty="0" err="1"/>
              <a:t>Process</a:t>
            </a:r>
            <a:endParaRPr lang="de-CH" dirty="0"/>
          </a:p>
        </p:txBody>
      </p:sp>
      <p:sp>
        <p:nvSpPr>
          <p:cNvPr id="4" name="Inhaltsplatzhalt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Citavi is a professional tool for </a:t>
            </a:r>
            <a:r>
              <a:rPr lang="en-US" b="1" dirty="0"/>
              <a:t>researchers</a:t>
            </a:r>
            <a:r>
              <a:rPr lang="en-US" dirty="0"/>
              <a:t> and </a:t>
            </a:r>
            <a:r>
              <a:rPr lang="en-US" b="1" dirty="0"/>
              <a:t>students</a:t>
            </a:r>
            <a:r>
              <a:rPr lang="en-US" dirty="0"/>
              <a:t>.</a:t>
            </a:r>
          </a:p>
          <a:p>
            <a:pPr>
              <a:defRPr/>
            </a:pPr>
            <a:r>
              <a:rPr lang="en-US" dirty="0"/>
              <a:t>It helps you with </a:t>
            </a:r>
            <a:r>
              <a:rPr lang="en-US" b="1" dirty="0"/>
              <a:t>all research tasks</a:t>
            </a:r>
            <a:r>
              <a:rPr lang="en-US" dirty="0"/>
              <a:t>, from searching for sources, to obtaining materials and analyzing your sources to creating a final publication.</a:t>
            </a:r>
          </a:p>
          <a:p>
            <a:pPr>
              <a:defRPr/>
            </a:pPr>
            <a:r>
              <a:rPr lang="en-US" dirty="0"/>
              <a:t>Citavi can be used for </a:t>
            </a:r>
            <a:r>
              <a:rPr lang="en-US" b="1" dirty="0"/>
              <a:t>individual</a:t>
            </a:r>
            <a:r>
              <a:rPr lang="en-US" dirty="0"/>
              <a:t>  and </a:t>
            </a:r>
            <a:r>
              <a:rPr lang="en-US" b="1" dirty="0"/>
              <a:t>team</a:t>
            </a:r>
            <a:r>
              <a:rPr lang="en-US" dirty="0"/>
              <a:t> projects.</a:t>
            </a:r>
          </a:p>
        </p:txBody>
      </p:sp>
      <p:graphicFrame>
        <p:nvGraphicFramePr>
          <p:cNvPr id="5" name="Inhaltsplatzhalter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314388739"/>
              </p:ext>
            </p:extLst>
          </p:nvPr>
        </p:nvGraphicFramePr>
        <p:xfrm>
          <a:off x="983432" y="1844824"/>
          <a:ext cx="5328592" cy="348397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20" name="Foliennummernplatzhalter 1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6B650DD-A405-4A5B-B7F7-7DFA9DDE3F30}" type="slidenum">
              <a:rPr lang="de-CH" smtClean="0"/>
              <a:pPr>
                <a:defRPr/>
              </a:pPr>
              <a:t>2</a:t>
            </a:fld>
            <a:endParaRPr lang="de-CH" dirty="0"/>
          </a:p>
        </p:txBody>
      </p:sp>
    </p:spTree>
  </p:cSld>
  <p:clrMapOvr>
    <a:masterClrMapping/>
  </p:clrMapOvr>
  <p:transition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el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/>
              <a:t>The Reference Editor</a:t>
            </a:r>
          </a:p>
        </p:txBody>
      </p:sp>
      <p:sp>
        <p:nvSpPr>
          <p:cNvPr id="20" name="Inhaltsplatzhalter 19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en-US" b="1" dirty="0"/>
              <a:t>Navigation</a:t>
            </a:r>
            <a:r>
              <a:rPr lang="en-US" dirty="0"/>
              <a:t> on the left, </a:t>
            </a:r>
            <a:r>
              <a:rPr lang="en-US" b="1" dirty="0"/>
              <a:t>editing</a:t>
            </a:r>
            <a:r>
              <a:rPr lang="en-US" dirty="0"/>
              <a:t> pane in the middle, </a:t>
            </a:r>
            <a:r>
              <a:rPr lang="en-US" b="1" dirty="0"/>
              <a:t>preview</a:t>
            </a:r>
            <a:r>
              <a:rPr lang="en-US" dirty="0"/>
              <a:t> on the right for attached files or websites. </a:t>
            </a:r>
          </a:p>
          <a:p>
            <a:pPr>
              <a:defRPr/>
            </a:pPr>
            <a:r>
              <a:rPr lang="en-US" dirty="0"/>
              <a:t>Citavi can import EndNote libraries, Excel files and files in bibliographic formats such as BibTeX, RIS, and others.</a:t>
            </a:r>
          </a:p>
        </p:txBody>
      </p:sp>
      <p:sp>
        <p:nvSpPr>
          <p:cNvPr id="21" name="Foliennummernplatzhalter 2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6B650DD-A405-4A5B-B7F7-7DFA9DDE3F30}" type="slidenum">
              <a:rPr lang="de-CH" smtClean="0"/>
              <a:pPr>
                <a:defRPr/>
              </a:pPr>
              <a:t>3</a:t>
            </a:fld>
            <a:endParaRPr lang="de-CH" dirty="0"/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A0AEAA14-7F28-4B82-855F-344F1A667BA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000" y="1980000"/>
            <a:ext cx="6104149" cy="3467401"/>
          </a:xfrm>
          <a:prstGeom prst="rect">
            <a:avLst/>
          </a:prstGeom>
        </p:spPr>
      </p:pic>
    </p:spTree>
  </p:cSld>
  <p:clrMapOvr>
    <a:masterClrMapping/>
  </p:clrMapOvr>
  <p:transition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>
                <a:solidFill>
                  <a:schemeClr val="tx1"/>
                </a:solidFill>
              </a:rPr>
              <a:t>Search </a:t>
            </a:r>
            <a:r>
              <a:rPr lang="de-CH" dirty="0" err="1">
                <a:solidFill>
                  <a:schemeClr val="tx1"/>
                </a:solidFill>
              </a:rPr>
              <a:t>for</a:t>
            </a:r>
            <a:r>
              <a:rPr lang="de-CH" dirty="0">
                <a:solidFill>
                  <a:schemeClr val="tx1"/>
                </a:solidFill>
              </a:rPr>
              <a:t> </a:t>
            </a:r>
            <a:r>
              <a:rPr lang="de-CH" dirty="0" err="1">
                <a:solidFill>
                  <a:schemeClr val="tx1"/>
                </a:solidFill>
              </a:rPr>
              <a:t>Sources</a:t>
            </a:r>
            <a:endParaRPr lang="de-CH" dirty="0">
              <a:solidFill>
                <a:schemeClr val="tx1"/>
              </a:solidFill>
            </a:endParaRPr>
          </a:p>
        </p:txBody>
      </p:sp>
      <p:sp>
        <p:nvSpPr>
          <p:cNvPr id="8195" name="Inhaltsplatzhalter 2"/>
          <p:cNvSpPr>
            <a:spLocks noGrp="1"/>
          </p:cNvSpPr>
          <p:nvPr>
            <p:ph idx="1"/>
          </p:nvPr>
        </p:nvSpPr>
        <p:spPr>
          <a:prstGeom prst="rect">
            <a:avLst/>
          </a:prstGeom>
        </p:spPr>
        <p:txBody>
          <a:bodyPr>
            <a:normAutofit/>
          </a:bodyPr>
          <a:lstStyle/>
          <a:p>
            <a:pPr marL="0" indent="0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1800" dirty="0">
                <a:solidFill>
                  <a:schemeClr val="tx1"/>
                </a:solidFill>
              </a:rPr>
              <a:t>Citavi lets you </a:t>
            </a:r>
            <a:r>
              <a:rPr lang="en-US" sz="1800" b="1" dirty="0">
                <a:solidFill>
                  <a:schemeClr val="tx1"/>
                </a:solidFill>
              </a:rPr>
              <a:t>search over 4000 databases</a:t>
            </a:r>
            <a:r>
              <a:rPr lang="en-US" sz="1800" dirty="0">
                <a:solidFill>
                  <a:schemeClr val="tx1"/>
                </a:solidFill>
              </a:rPr>
              <a:t>: research databases, university, national, and combined library catalogs, and bookseller websites.</a:t>
            </a:r>
          </a:p>
          <a:p>
            <a:pPr marL="0" indent="0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1800" dirty="0">
                <a:solidFill>
                  <a:schemeClr val="tx1"/>
                </a:solidFill>
              </a:rPr>
              <a:t>Citavi gives you the </a:t>
            </a:r>
            <a:r>
              <a:rPr lang="en-US" sz="1800" b="1" dirty="0">
                <a:solidFill>
                  <a:schemeClr val="tx1"/>
                </a:solidFill>
              </a:rPr>
              <a:t>same search options</a:t>
            </a:r>
            <a:r>
              <a:rPr lang="en-US" sz="1800" dirty="0">
                <a:solidFill>
                  <a:schemeClr val="tx1"/>
                </a:solidFill>
              </a:rPr>
              <a:t> you would find in the database itself. If you select multiple databases, it even recognizes which search options they have in common. </a:t>
            </a:r>
          </a:p>
        </p:txBody>
      </p:sp>
      <p:pic>
        <p:nvPicPr>
          <p:cNvPr id="7175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79836" y="5903937"/>
            <a:ext cx="1255713" cy="333375"/>
          </a:xfrm>
          <a:prstGeom prst="rect">
            <a:avLst/>
          </a:prstGeom>
          <a:noFill/>
          <a:ln w="9525">
            <a:solidFill>
              <a:schemeClr val="bg1">
                <a:lumMod val="85000"/>
              </a:schemeClr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7176" name="Picture 8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481586" y="5903937"/>
            <a:ext cx="1255713" cy="333375"/>
          </a:xfrm>
          <a:prstGeom prst="rect">
            <a:avLst/>
          </a:prstGeom>
          <a:noFill/>
          <a:ln w="9525">
            <a:solidFill>
              <a:schemeClr val="bg1">
                <a:lumMod val="85000"/>
              </a:schemeClr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7177" name="Picture 9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824611" y="5903937"/>
            <a:ext cx="1255713" cy="333375"/>
          </a:xfrm>
          <a:prstGeom prst="rect">
            <a:avLst/>
          </a:prstGeom>
          <a:noFill/>
          <a:ln w="9525">
            <a:solidFill>
              <a:schemeClr val="bg1">
                <a:lumMod val="85000"/>
              </a:schemeClr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7178" name="Picture 10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191448" y="5903937"/>
            <a:ext cx="1257300" cy="333375"/>
          </a:xfrm>
          <a:prstGeom prst="rect">
            <a:avLst/>
          </a:prstGeom>
          <a:noFill/>
          <a:ln w="9525">
            <a:solidFill>
              <a:schemeClr val="bg1">
                <a:lumMod val="85000"/>
              </a:schemeClr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8202" name="Inhaltsplatzhalter 2"/>
          <p:cNvSpPr txBox="1">
            <a:spLocks/>
          </p:cNvSpPr>
          <p:nvPr/>
        </p:nvSpPr>
        <p:spPr bwMode="auto">
          <a:xfrm>
            <a:off x="1127448" y="5613423"/>
            <a:ext cx="5886450" cy="280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1200"/>
              </a:spcAft>
            </a:pPr>
            <a:r>
              <a:rPr lang="en-US" sz="1200" dirty="0" err="1">
                <a:solidFill>
                  <a:srgbClr val="C00000"/>
                </a:solidFill>
                <a:latin typeface="Calibri" pitchFamily="34" charset="0"/>
              </a:rPr>
              <a:t>Citavi’s</a:t>
            </a:r>
            <a:r>
              <a:rPr lang="en-US" sz="1200" dirty="0">
                <a:solidFill>
                  <a:srgbClr val="C00000"/>
                </a:solidFill>
                <a:latin typeface="Calibri" pitchFamily="34" charset="0"/>
              </a:rPr>
              <a:t> partners:</a:t>
            </a:r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6B650DD-A405-4A5B-B7F7-7DFA9DDE3F30}" type="slidenum">
              <a:rPr lang="de-CH" smtClean="0"/>
              <a:pPr>
                <a:defRPr/>
              </a:pPr>
              <a:t>4</a:t>
            </a:fld>
            <a:endParaRPr lang="de-CH" dirty="0"/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7D9C5355-D68B-4ABF-8885-CD3D5E54C52C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000" y="1980000"/>
            <a:ext cx="6104149" cy="3467401"/>
          </a:xfrm>
          <a:prstGeom prst="rect">
            <a:avLst/>
          </a:prstGeom>
        </p:spPr>
      </p:pic>
    </p:spTree>
  </p:cSld>
  <p:clrMapOvr>
    <a:masterClrMapping/>
  </p:clrMapOvr>
  <p:transition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/>
              <a:t>Find </a:t>
            </a:r>
            <a:r>
              <a:rPr lang="de-CH" dirty="0" err="1"/>
              <a:t>Full</a:t>
            </a:r>
            <a:r>
              <a:rPr lang="de-CH" dirty="0"/>
              <a:t>-Text PDFs</a:t>
            </a:r>
            <a:endParaRPr lang="de-CH" dirty="0">
              <a:solidFill>
                <a:schemeClr val="tx1"/>
              </a:solidFill>
            </a:endParaRPr>
          </a:p>
        </p:txBody>
      </p:sp>
      <p:sp>
        <p:nvSpPr>
          <p:cNvPr id="21" name="Inhaltsplatzhalter 20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Citavi can locate and </a:t>
            </a:r>
            <a:r>
              <a:rPr lang="en-US" b="1" dirty="0"/>
              <a:t>download the full-text PDFs</a:t>
            </a:r>
            <a:r>
              <a:rPr lang="en-US" dirty="0"/>
              <a:t> for journal articles in your project.</a:t>
            </a:r>
          </a:p>
        </p:txBody>
      </p:sp>
      <p:sp>
        <p:nvSpPr>
          <p:cNvPr id="20" name="Foliennummernplatzhalter 1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6B650DD-A405-4A5B-B7F7-7DFA9DDE3F30}" type="slidenum">
              <a:rPr lang="de-CH" smtClean="0"/>
              <a:pPr>
                <a:defRPr/>
              </a:pPr>
              <a:t>5</a:t>
            </a:fld>
            <a:endParaRPr lang="de-CH" dirty="0"/>
          </a:p>
        </p:txBody>
      </p:sp>
      <p:pic>
        <p:nvPicPr>
          <p:cNvPr id="6" name="Grafik 5">
            <a:extLst>
              <a:ext uri="{FF2B5EF4-FFF2-40B4-BE49-F238E27FC236}">
                <a16:creationId xmlns:a16="http://schemas.microsoft.com/office/drawing/2014/main" id="{306E20D7-1F28-42B5-B026-07C874948A9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000" y="1980000"/>
            <a:ext cx="6104149" cy="3467401"/>
          </a:xfrm>
          <a:prstGeom prst="rect">
            <a:avLst/>
          </a:prstGeom>
        </p:spPr>
      </p:pic>
    </p:spTree>
  </p:cSld>
  <p:clrMapOvr>
    <a:masterClrMapping/>
  </p:clrMapOvr>
  <p:transition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el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/>
              <a:t>Integrated Task </a:t>
            </a:r>
            <a:r>
              <a:rPr lang="de-CH" dirty="0" err="1"/>
              <a:t>Planning</a:t>
            </a:r>
            <a:endParaRPr lang="de-CH" dirty="0"/>
          </a:p>
        </p:txBody>
      </p:sp>
      <p:sp>
        <p:nvSpPr>
          <p:cNvPr id="20" name="Inhaltsplatzhalter 19"/>
          <p:cNvSpPr>
            <a:spLocks noGrp="1"/>
          </p:cNvSpPr>
          <p:nvPr>
            <p:ph idx="1"/>
          </p:nvPr>
        </p:nvSpPr>
        <p:spPr>
          <a:prstGeom prst="rect">
            <a:avLst/>
          </a:prstGeom>
        </p:spPr>
        <p:txBody>
          <a:bodyPr/>
          <a:lstStyle/>
          <a:p>
            <a:pPr>
              <a:lnSpc>
                <a:spcPct val="110000"/>
              </a:lnSpc>
              <a:spcAft>
                <a:spcPts val="600"/>
              </a:spcAft>
              <a:defRPr/>
            </a:pPr>
            <a:r>
              <a:rPr lang="en-US" dirty="0"/>
              <a:t>Citavi helps you </a:t>
            </a:r>
            <a:r>
              <a:rPr lang="en-US" b="1" dirty="0"/>
              <a:t>keep track of tasks </a:t>
            </a:r>
            <a:r>
              <a:rPr lang="en-US" dirty="0"/>
              <a:t>related to your project. Tasks can be sorted by deadline or importance.</a:t>
            </a:r>
          </a:p>
          <a:p>
            <a:pPr>
              <a:lnSpc>
                <a:spcPct val="110000"/>
              </a:lnSpc>
              <a:spcAft>
                <a:spcPts val="600"/>
              </a:spcAft>
              <a:defRPr/>
            </a:pPr>
            <a:r>
              <a:rPr lang="en-US" dirty="0"/>
              <a:t>The task planner is especially designed for academic research.</a:t>
            </a:r>
          </a:p>
        </p:txBody>
      </p:sp>
      <p:sp>
        <p:nvSpPr>
          <p:cNvPr id="21" name="Foliennummernplatzhalter 2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6B650DD-A405-4A5B-B7F7-7DFA9DDE3F30}" type="slidenum">
              <a:rPr lang="de-CH" smtClean="0"/>
              <a:pPr>
                <a:defRPr/>
              </a:pPr>
              <a:t>6</a:t>
            </a:fld>
            <a:endParaRPr lang="de-CH" dirty="0"/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51C2CC14-041B-4143-B815-B40372F2A98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000" y="1800000"/>
            <a:ext cx="6104149" cy="3467401"/>
          </a:xfrm>
          <a:prstGeom prst="rect">
            <a:avLst/>
          </a:prstGeom>
        </p:spPr>
      </p:pic>
    </p:spTree>
  </p:cSld>
  <p:clrMapOvr>
    <a:masterClrMapping/>
  </p:clrMapOvr>
  <p:transition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el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/>
              <a:t>Working </a:t>
            </a:r>
            <a:r>
              <a:rPr lang="de-CH" dirty="0" err="1"/>
              <a:t>with</a:t>
            </a:r>
            <a:r>
              <a:rPr lang="de-CH" dirty="0"/>
              <a:t> </a:t>
            </a:r>
            <a:r>
              <a:rPr lang="de-CH" dirty="0" err="1"/>
              <a:t>Your</a:t>
            </a:r>
            <a:r>
              <a:rPr lang="de-CH" dirty="0"/>
              <a:t> </a:t>
            </a:r>
            <a:r>
              <a:rPr lang="de-CH" dirty="0" err="1"/>
              <a:t>Sources</a:t>
            </a:r>
            <a:endParaRPr lang="de-CH" dirty="0"/>
          </a:p>
        </p:txBody>
      </p:sp>
      <p:sp>
        <p:nvSpPr>
          <p:cNvPr id="20" name="Inhaltsplatzhalter 19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en-US" b="1" dirty="0"/>
              <a:t>Annotate PDFs </a:t>
            </a:r>
            <a:r>
              <a:rPr lang="en-US" dirty="0"/>
              <a:t>in the preview pane.</a:t>
            </a:r>
          </a:p>
          <a:p>
            <a:pPr>
              <a:defRPr/>
            </a:pPr>
            <a:r>
              <a:rPr lang="en-US" dirty="0"/>
              <a:t>Directly </a:t>
            </a:r>
            <a:r>
              <a:rPr lang="en-US" b="1" dirty="0"/>
              <a:t>excerpt quotations </a:t>
            </a:r>
            <a:r>
              <a:rPr lang="en-US" dirty="0"/>
              <a:t>from PDFs and add your own comments in Citavi. </a:t>
            </a:r>
          </a:p>
        </p:txBody>
      </p:sp>
      <p:sp>
        <p:nvSpPr>
          <p:cNvPr id="21" name="Foliennummernplatzhalter 2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6B650DD-A405-4A5B-B7F7-7DFA9DDE3F30}" type="slidenum">
              <a:rPr lang="de-CH" smtClean="0"/>
              <a:pPr>
                <a:defRPr/>
              </a:pPr>
              <a:t>7</a:t>
            </a:fld>
            <a:endParaRPr lang="de-CH" dirty="0"/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4A36A354-9A07-4D0A-852F-2ADCBA57FBB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000" y="1980000"/>
            <a:ext cx="6104149" cy="3467401"/>
          </a:xfrm>
          <a:prstGeom prst="rect">
            <a:avLst/>
          </a:prstGeom>
        </p:spPr>
      </p:pic>
    </p:spTree>
  </p:cSld>
  <p:clrMapOvr>
    <a:masterClrMapping/>
  </p:clrMapOvr>
  <p:transition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el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 err="1"/>
              <a:t>Organize</a:t>
            </a:r>
            <a:r>
              <a:rPr lang="de-CH" dirty="0"/>
              <a:t> Knowledge</a:t>
            </a:r>
          </a:p>
        </p:txBody>
      </p:sp>
      <p:sp>
        <p:nvSpPr>
          <p:cNvPr id="21" name="Inhaltsplatzhalter 20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The Knowledge Organizer gives you an </a:t>
            </a:r>
            <a:r>
              <a:rPr lang="en-US" b="1" dirty="0"/>
              <a:t>overview of all your quotations, thoughts, and comments</a:t>
            </a:r>
            <a:r>
              <a:rPr lang="en-US" dirty="0"/>
              <a:t>. </a:t>
            </a:r>
          </a:p>
          <a:p>
            <a:pPr>
              <a:defRPr/>
            </a:pPr>
            <a:r>
              <a:rPr lang="en-US" dirty="0"/>
              <a:t>Three tools help you </a:t>
            </a:r>
            <a:r>
              <a:rPr lang="en-US" b="1" dirty="0"/>
              <a:t>structure and group your knowledge</a:t>
            </a:r>
            <a:r>
              <a:rPr lang="en-US" dirty="0"/>
              <a:t>: you can assign </a:t>
            </a:r>
            <a:r>
              <a:rPr lang="en-US" i="1" dirty="0"/>
              <a:t>keywords</a:t>
            </a:r>
            <a:r>
              <a:rPr lang="en-US" dirty="0"/>
              <a:t> and apply </a:t>
            </a:r>
            <a:r>
              <a:rPr lang="en-US" i="1" dirty="0"/>
              <a:t>categories</a:t>
            </a:r>
            <a:r>
              <a:rPr lang="en-US" dirty="0"/>
              <a:t> or </a:t>
            </a:r>
            <a:r>
              <a:rPr lang="en-US" i="1" dirty="0"/>
              <a:t>groups</a:t>
            </a:r>
            <a:r>
              <a:rPr lang="en-US" dirty="0"/>
              <a:t> to each reference.</a:t>
            </a:r>
          </a:p>
        </p:txBody>
      </p:sp>
      <p:sp>
        <p:nvSpPr>
          <p:cNvPr id="22" name="Foliennummernplatzhalter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6B650DD-A405-4A5B-B7F7-7DFA9DDE3F30}" type="slidenum">
              <a:rPr lang="de-CH" smtClean="0"/>
              <a:pPr>
                <a:defRPr/>
              </a:pPr>
              <a:t>8</a:t>
            </a:fld>
            <a:endParaRPr lang="de-CH" dirty="0"/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0DDEEA91-2B7A-4B0E-8E93-37FDEC21E39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000" y="1980000"/>
            <a:ext cx="6104149" cy="3467401"/>
          </a:xfrm>
          <a:prstGeom prst="rect">
            <a:avLst/>
          </a:prstGeom>
        </p:spPr>
      </p:pic>
    </p:spTree>
  </p:cSld>
  <p:clrMapOvr>
    <a:masterClrMapping/>
  </p:clrMapOvr>
  <p:transition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el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>
                <a:solidFill>
                  <a:schemeClr val="tx1"/>
                </a:solidFill>
              </a:rPr>
              <a:t>Create Publications</a:t>
            </a:r>
          </a:p>
        </p:txBody>
      </p:sp>
      <p:sp>
        <p:nvSpPr>
          <p:cNvPr id="12291" name="Inhaltsplatzhalter 5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The </a:t>
            </a:r>
            <a:r>
              <a:rPr lang="en-US" b="1" dirty="0"/>
              <a:t>Word Add-In </a:t>
            </a:r>
            <a:r>
              <a:rPr lang="en-US" dirty="0"/>
              <a:t>lets you insert references and quotations into your document. Citavi automatically creates a </a:t>
            </a:r>
            <a:r>
              <a:rPr lang="en-US" b="1" dirty="0"/>
              <a:t>bibliography</a:t>
            </a:r>
            <a:r>
              <a:rPr lang="en-US" dirty="0"/>
              <a:t>.</a:t>
            </a:r>
          </a:p>
          <a:p>
            <a:r>
              <a:rPr lang="en-US" dirty="0"/>
              <a:t>You can select from over 8000 citation styles.</a:t>
            </a:r>
          </a:p>
          <a:p>
            <a:r>
              <a:rPr lang="en-US" dirty="0" err="1"/>
              <a:t>Citavi’s</a:t>
            </a:r>
            <a:r>
              <a:rPr lang="en-US" dirty="0"/>
              <a:t> LaTeX Assistant can be used with popular LaTeX editors.</a:t>
            </a:r>
          </a:p>
          <a:p>
            <a:pPr marL="0" indent="0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None/>
            </a:pPr>
            <a:endParaRPr lang="en-US" sz="1800" dirty="0">
              <a:solidFill>
                <a:schemeClr val="tx1"/>
              </a:solidFill>
            </a:endParaRPr>
          </a:p>
        </p:txBody>
      </p:sp>
      <p:sp>
        <p:nvSpPr>
          <p:cNvPr id="18" name="Foliennummernplatzhalt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6B650DD-A405-4A5B-B7F7-7DFA9DDE3F30}" type="slidenum">
              <a:rPr lang="de-CH" smtClean="0"/>
              <a:pPr>
                <a:defRPr/>
              </a:pPr>
              <a:t>9</a:t>
            </a:fld>
            <a:endParaRPr lang="de-CH" dirty="0"/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F8A46C72-4124-42B8-9160-BFF15C668FD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000" y="1980000"/>
            <a:ext cx="6096529" cy="3429297"/>
          </a:xfrm>
          <a:prstGeom prst="rect">
            <a:avLst/>
          </a:prstGeom>
        </p:spPr>
      </p:pic>
    </p:spTree>
  </p:cSld>
  <p:clrMapOvr>
    <a:masterClrMapping/>
  </p:clrMapOvr>
  <p:transition>
    <p:fade/>
  </p:transition>
</p:sld>
</file>

<file path=ppt/theme/theme1.xml><?xml version="1.0" encoding="utf-8"?>
<a:theme xmlns:a="http://schemas.openxmlformats.org/drawingml/2006/main" name="Citavi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none" rtlCol="0">
        <a:spAutoFit/>
      </a:bodyPr>
      <a:lstStyle>
        <a:defPPr>
          <a:defRPr sz="2400" dirty="0" smtClean="0">
            <a:solidFill>
              <a:srgbClr val="003888"/>
            </a:solidFill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Larissa-Design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Larissa-Design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Citavi 4 - Einführung (deutsch, 90 min)</Template>
  <TotalTime>15</TotalTime>
  <Words>520</Words>
  <Application>Microsoft Office PowerPoint</Application>
  <PresentationFormat>Widescreen</PresentationFormat>
  <Paragraphs>69</Paragraphs>
  <Slides>13</Slides>
  <Notes>5</Notes>
  <HiddenSlides>0</HiddenSlides>
  <MMClips>0</MMClips>
  <ScaleCrop>false</ScaleCrop>
  <HeadingPairs>
    <vt:vector size="8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  <vt:variant>
        <vt:lpstr>Custom Shows</vt:lpstr>
      </vt:variant>
      <vt:variant>
        <vt:i4>6</vt:i4>
      </vt:variant>
    </vt:vector>
  </HeadingPairs>
  <TitlesOfParts>
    <vt:vector size="23" baseType="lpstr">
      <vt:lpstr>Arial</vt:lpstr>
      <vt:lpstr>Calibri</vt:lpstr>
      <vt:lpstr>Tahoma</vt:lpstr>
      <vt:lpstr>Citavi</vt:lpstr>
      <vt:lpstr>PowerPoint Presentation</vt:lpstr>
      <vt:lpstr>Citavi and the Research Process</vt:lpstr>
      <vt:lpstr>The Reference Editor</vt:lpstr>
      <vt:lpstr>Search for Sources</vt:lpstr>
      <vt:lpstr>Find Full-Text PDFs</vt:lpstr>
      <vt:lpstr>Integrated Task Planning</vt:lpstr>
      <vt:lpstr>Working with Your Sources</vt:lpstr>
      <vt:lpstr>Organize Knowledge</vt:lpstr>
      <vt:lpstr>Create Publications</vt:lpstr>
      <vt:lpstr>Working with Citavi Pickers</vt:lpstr>
      <vt:lpstr>Collaborating in a Team</vt:lpstr>
      <vt:lpstr>Citavi in a Nutshell</vt:lpstr>
      <vt:lpstr>citavi.com/support</vt:lpstr>
      <vt:lpstr>Studierende</vt:lpstr>
      <vt:lpstr>Studierende (+ Übung)</vt:lpstr>
      <vt:lpstr>WissenschaflterInnen</vt:lpstr>
      <vt:lpstr>WissenschaftlerInnen (+ Übung)</vt:lpstr>
      <vt:lpstr>MultiplikatorInnen</vt:lpstr>
      <vt:lpstr>MultiplikatorInnen (+ Übung)</vt:lpstr>
    </vt:vector>
  </TitlesOfParts>
  <Company>SAS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Citavi 6 Introduction</dc:title>
  <dc:creator>peter.meurer</dc:creator>
  <cp:lastModifiedBy>Jennifer Schultz</cp:lastModifiedBy>
  <cp:revision>135</cp:revision>
  <dcterms:created xsi:type="dcterms:W3CDTF">2010-08-10T05:53:45Z</dcterms:created>
  <dcterms:modified xsi:type="dcterms:W3CDTF">2017-10-23T14:36:40Z</dcterms:modified>
</cp:coreProperties>
</file>